
<file path=[Content_Types].xml><?xml version="1.0" encoding="utf-8"?>
<Types xmlns="http://schemas.openxmlformats.org/package/2006/content-types">
  <Default Extension="bin" ContentType="application/vnd.openxmlformats-officedocument.oleObject"/>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
  </p:notesMasterIdLst>
  <p:sldIdLst>
    <p:sldId id="256" r:id="rId2"/>
  </p:sldIdLst>
  <p:sldSz cx="43891200" cy="32918400"/>
  <p:notesSz cx="32099250" cy="4403725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 roundtripDataSignature="AMtx7mjmaj9oPdCzHgfMRPl/gp87cZaP0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3" d="100"/>
          <a:sy n="13" d="100"/>
        </p:scale>
        <p:origin x="1452" y="108"/>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notesMaster" Target="notesMasters/notesMaster1.xml"/><Relationship Id="rId7" Type="http://customschemas.google.com/relationships/presentationmetadata" Target="metadata"/><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tableStyles" Target="tableStyles.xml"/><Relationship Id="rId10" Type="http://schemas.openxmlformats.org/officeDocument/2006/relationships/theme" Target="theme/theme1.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embeddings/oleObject1.bin"/><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'[Sibling Physical Affection and Empathy Development Data.xlsx]All Participants'!$C$1</c:f>
              <c:strCache>
                <c:ptCount val="1"/>
                <c:pt idx="0">
                  <c:v>Physical Affection Score</c:v>
                </c:pt>
              </c:strCache>
            </c:strRef>
          </c:tx>
          <c:spPr>
            <a:ln w="25400" cap="rnd">
              <a:noFill/>
              <a:round/>
            </a:ln>
            <a:effectLst/>
          </c:spPr>
          <c:marker>
            <c:symbol val="circle"/>
            <c:size val="14"/>
            <c:spPr>
              <a:solidFill>
                <a:schemeClr val="accent2"/>
              </a:solidFill>
              <a:ln w="9525">
                <a:solidFill>
                  <a:schemeClr val="accent2"/>
                </a:solidFill>
              </a:ln>
              <a:effectLst/>
            </c:spPr>
          </c:marker>
          <c:xVal>
            <c:numRef>
              <c:f>'[Sibling Physical Affection and Empathy Development Data.xlsx]All Participants'!$B$2:$B$101</c:f>
              <c:numCache>
                <c:formatCode>General</c:formatCode>
                <c:ptCount val="100"/>
                <c:pt idx="0">
                  <c:v>54</c:v>
                </c:pt>
                <c:pt idx="1">
                  <c:v>63</c:v>
                </c:pt>
                <c:pt idx="2">
                  <c:v>64</c:v>
                </c:pt>
                <c:pt idx="3">
                  <c:v>51</c:v>
                </c:pt>
                <c:pt idx="4">
                  <c:v>58</c:v>
                </c:pt>
                <c:pt idx="5">
                  <c:v>67</c:v>
                </c:pt>
                <c:pt idx="6">
                  <c:v>67</c:v>
                </c:pt>
                <c:pt idx="7">
                  <c:v>64</c:v>
                </c:pt>
                <c:pt idx="8">
                  <c:v>64</c:v>
                </c:pt>
                <c:pt idx="9">
                  <c:v>61</c:v>
                </c:pt>
                <c:pt idx="10">
                  <c:v>66</c:v>
                </c:pt>
                <c:pt idx="11">
                  <c:v>69</c:v>
                </c:pt>
                <c:pt idx="12">
                  <c:v>59</c:v>
                </c:pt>
                <c:pt idx="13">
                  <c:v>60</c:v>
                </c:pt>
                <c:pt idx="14">
                  <c:v>68</c:v>
                </c:pt>
                <c:pt idx="15">
                  <c:v>53</c:v>
                </c:pt>
                <c:pt idx="16">
                  <c:v>55</c:v>
                </c:pt>
                <c:pt idx="17">
                  <c:v>57</c:v>
                </c:pt>
                <c:pt idx="18">
                  <c:v>68</c:v>
                </c:pt>
                <c:pt idx="19">
                  <c:v>63</c:v>
                </c:pt>
                <c:pt idx="20">
                  <c:v>56</c:v>
                </c:pt>
                <c:pt idx="21">
                  <c:v>55</c:v>
                </c:pt>
                <c:pt idx="22">
                  <c:v>65</c:v>
                </c:pt>
                <c:pt idx="23">
                  <c:v>55</c:v>
                </c:pt>
                <c:pt idx="24">
                  <c:v>61</c:v>
                </c:pt>
                <c:pt idx="25">
                  <c:v>64</c:v>
                </c:pt>
                <c:pt idx="26">
                  <c:v>67</c:v>
                </c:pt>
                <c:pt idx="27">
                  <c:v>56</c:v>
                </c:pt>
                <c:pt idx="28">
                  <c:v>56</c:v>
                </c:pt>
                <c:pt idx="29">
                  <c:v>58</c:v>
                </c:pt>
                <c:pt idx="30">
                  <c:v>57</c:v>
                </c:pt>
                <c:pt idx="31">
                  <c:v>58</c:v>
                </c:pt>
                <c:pt idx="32">
                  <c:v>62</c:v>
                </c:pt>
                <c:pt idx="33">
                  <c:v>69</c:v>
                </c:pt>
                <c:pt idx="34">
                  <c:v>64</c:v>
                </c:pt>
                <c:pt idx="35">
                  <c:v>54</c:v>
                </c:pt>
                <c:pt idx="36">
                  <c:v>66</c:v>
                </c:pt>
                <c:pt idx="37">
                  <c:v>52</c:v>
                </c:pt>
                <c:pt idx="38">
                  <c:v>56</c:v>
                </c:pt>
                <c:pt idx="39">
                  <c:v>61</c:v>
                </c:pt>
                <c:pt idx="40">
                  <c:v>53</c:v>
                </c:pt>
                <c:pt idx="41">
                  <c:v>60</c:v>
                </c:pt>
                <c:pt idx="42">
                  <c:v>37</c:v>
                </c:pt>
                <c:pt idx="43">
                  <c:v>65</c:v>
                </c:pt>
                <c:pt idx="44">
                  <c:v>50</c:v>
                </c:pt>
                <c:pt idx="45">
                  <c:v>57</c:v>
                </c:pt>
                <c:pt idx="46">
                  <c:v>71</c:v>
                </c:pt>
                <c:pt idx="47">
                  <c:v>70</c:v>
                </c:pt>
                <c:pt idx="48">
                  <c:v>61</c:v>
                </c:pt>
                <c:pt idx="49">
                  <c:v>60</c:v>
                </c:pt>
                <c:pt idx="50">
                  <c:v>70</c:v>
                </c:pt>
                <c:pt idx="51">
                  <c:v>58</c:v>
                </c:pt>
                <c:pt idx="52">
                  <c:v>61</c:v>
                </c:pt>
                <c:pt idx="53">
                  <c:v>62</c:v>
                </c:pt>
                <c:pt idx="54">
                  <c:v>69</c:v>
                </c:pt>
                <c:pt idx="55">
                  <c:v>62</c:v>
                </c:pt>
                <c:pt idx="56">
                  <c:v>52</c:v>
                </c:pt>
                <c:pt idx="57">
                  <c:v>56</c:v>
                </c:pt>
                <c:pt idx="58">
                  <c:v>55</c:v>
                </c:pt>
                <c:pt idx="59">
                  <c:v>57</c:v>
                </c:pt>
                <c:pt idx="60">
                  <c:v>45</c:v>
                </c:pt>
                <c:pt idx="61">
                  <c:v>70</c:v>
                </c:pt>
                <c:pt idx="62">
                  <c:v>59</c:v>
                </c:pt>
                <c:pt idx="63">
                  <c:v>61</c:v>
                </c:pt>
                <c:pt idx="64">
                  <c:v>56</c:v>
                </c:pt>
                <c:pt idx="65">
                  <c:v>65</c:v>
                </c:pt>
                <c:pt idx="66">
                  <c:v>60</c:v>
                </c:pt>
                <c:pt idx="67">
                  <c:v>63</c:v>
                </c:pt>
                <c:pt idx="68">
                  <c:v>63</c:v>
                </c:pt>
                <c:pt idx="69">
                  <c:v>62</c:v>
                </c:pt>
                <c:pt idx="70">
                  <c:v>57</c:v>
                </c:pt>
                <c:pt idx="71">
                  <c:v>66</c:v>
                </c:pt>
                <c:pt idx="72">
                  <c:v>67</c:v>
                </c:pt>
                <c:pt idx="73">
                  <c:v>57</c:v>
                </c:pt>
                <c:pt idx="74">
                  <c:v>58</c:v>
                </c:pt>
                <c:pt idx="75">
                  <c:v>62</c:v>
                </c:pt>
                <c:pt idx="76">
                  <c:v>47</c:v>
                </c:pt>
                <c:pt idx="77">
                  <c:v>66</c:v>
                </c:pt>
                <c:pt idx="78">
                  <c:v>48</c:v>
                </c:pt>
                <c:pt idx="79">
                  <c:v>66</c:v>
                </c:pt>
                <c:pt idx="80">
                  <c:v>67</c:v>
                </c:pt>
                <c:pt idx="81">
                  <c:v>69</c:v>
                </c:pt>
                <c:pt idx="82">
                  <c:v>60</c:v>
                </c:pt>
                <c:pt idx="83">
                  <c:v>59</c:v>
                </c:pt>
                <c:pt idx="84">
                  <c:v>65</c:v>
                </c:pt>
                <c:pt idx="85">
                  <c:v>64</c:v>
                </c:pt>
                <c:pt idx="86">
                  <c:v>66</c:v>
                </c:pt>
                <c:pt idx="87">
                  <c:v>54</c:v>
                </c:pt>
                <c:pt idx="88">
                  <c:v>61</c:v>
                </c:pt>
                <c:pt idx="89">
                  <c:v>61</c:v>
                </c:pt>
                <c:pt idx="90">
                  <c:v>58</c:v>
                </c:pt>
                <c:pt idx="91">
                  <c:v>61</c:v>
                </c:pt>
                <c:pt idx="92">
                  <c:v>68</c:v>
                </c:pt>
                <c:pt idx="93">
                  <c:v>49</c:v>
                </c:pt>
                <c:pt idx="94">
                  <c:v>59</c:v>
                </c:pt>
                <c:pt idx="95">
                  <c:v>63</c:v>
                </c:pt>
                <c:pt idx="96">
                  <c:v>59</c:v>
                </c:pt>
                <c:pt idx="97">
                  <c:v>56</c:v>
                </c:pt>
                <c:pt idx="98">
                  <c:v>58</c:v>
                </c:pt>
                <c:pt idx="99">
                  <c:v>46</c:v>
                </c:pt>
              </c:numCache>
            </c:numRef>
          </c:xVal>
          <c:yVal>
            <c:numRef>
              <c:f>'[Sibling Physical Affection and Empathy Development Data.xlsx]All Participants'!$C$2:$C$101</c:f>
              <c:numCache>
                <c:formatCode>General</c:formatCode>
                <c:ptCount val="100"/>
                <c:pt idx="0">
                  <c:v>39</c:v>
                </c:pt>
                <c:pt idx="1">
                  <c:v>26</c:v>
                </c:pt>
                <c:pt idx="2">
                  <c:v>21</c:v>
                </c:pt>
                <c:pt idx="3">
                  <c:v>46</c:v>
                </c:pt>
                <c:pt idx="4">
                  <c:v>45</c:v>
                </c:pt>
                <c:pt idx="5">
                  <c:v>60</c:v>
                </c:pt>
                <c:pt idx="6">
                  <c:v>40</c:v>
                </c:pt>
                <c:pt idx="7">
                  <c:v>59</c:v>
                </c:pt>
                <c:pt idx="8">
                  <c:v>41</c:v>
                </c:pt>
                <c:pt idx="9">
                  <c:v>27</c:v>
                </c:pt>
                <c:pt idx="10">
                  <c:v>53</c:v>
                </c:pt>
                <c:pt idx="11">
                  <c:v>40</c:v>
                </c:pt>
                <c:pt idx="12">
                  <c:v>37</c:v>
                </c:pt>
                <c:pt idx="13">
                  <c:v>43</c:v>
                </c:pt>
                <c:pt idx="14">
                  <c:v>49</c:v>
                </c:pt>
                <c:pt idx="15">
                  <c:v>30</c:v>
                </c:pt>
                <c:pt idx="16">
                  <c:v>41</c:v>
                </c:pt>
                <c:pt idx="17">
                  <c:v>29</c:v>
                </c:pt>
                <c:pt idx="18">
                  <c:v>36</c:v>
                </c:pt>
                <c:pt idx="19">
                  <c:v>52</c:v>
                </c:pt>
                <c:pt idx="20">
                  <c:v>32</c:v>
                </c:pt>
                <c:pt idx="21">
                  <c:v>36</c:v>
                </c:pt>
                <c:pt idx="22">
                  <c:v>47</c:v>
                </c:pt>
                <c:pt idx="23">
                  <c:v>18</c:v>
                </c:pt>
                <c:pt idx="24">
                  <c:v>25</c:v>
                </c:pt>
                <c:pt idx="25">
                  <c:v>24</c:v>
                </c:pt>
                <c:pt idx="26">
                  <c:v>61</c:v>
                </c:pt>
                <c:pt idx="27">
                  <c:v>44</c:v>
                </c:pt>
                <c:pt idx="28">
                  <c:v>23</c:v>
                </c:pt>
                <c:pt idx="29">
                  <c:v>21</c:v>
                </c:pt>
                <c:pt idx="30">
                  <c:v>28</c:v>
                </c:pt>
                <c:pt idx="31">
                  <c:v>19</c:v>
                </c:pt>
                <c:pt idx="32">
                  <c:v>17</c:v>
                </c:pt>
                <c:pt idx="33">
                  <c:v>22</c:v>
                </c:pt>
                <c:pt idx="34">
                  <c:v>39</c:v>
                </c:pt>
                <c:pt idx="35">
                  <c:v>28</c:v>
                </c:pt>
                <c:pt idx="36">
                  <c:v>49</c:v>
                </c:pt>
                <c:pt idx="37">
                  <c:v>69</c:v>
                </c:pt>
                <c:pt idx="38">
                  <c:v>39</c:v>
                </c:pt>
                <c:pt idx="39">
                  <c:v>19</c:v>
                </c:pt>
                <c:pt idx="40">
                  <c:v>35</c:v>
                </c:pt>
                <c:pt idx="41">
                  <c:v>26</c:v>
                </c:pt>
                <c:pt idx="42">
                  <c:v>29</c:v>
                </c:pt>
                <c:pt idx="43">
                  <c:v>33</c:v>
                </c:pt>
                <c:pt idx="44">
                  <c:v>19</c:v>
                </c:pt>
                <c:pt idx="45">
                  <c:v>38</c:v>
                </c:pt>
                <c:pt idx="46">
                  <c:v>49</c:v>
                </c:pt>
                <c:pt idx="47">
                  <c:v>43</c:v>
                </c:pt>
                <c:pt idx="48">
                  <c:v>38</c:v>
                </c:pt>
                <c:pt idx="49">
                  <c:v>54</c:v>
                </c:pt>
                <c:pt idx="50">
                  <c:v>33</c:v>
                </c:pt>
                <c:pt idx="51">
                  <c:v>19</c:v>
                </c:pt>
                <c:pt idx="52">
                  <c:v>29</c:v>
                </c:pt>
                <c:pt idx="53">
                  <c:v>38</c:v>
                </c:pt>
                <c:pt idx="54">
                  <c:v>24</c:v>
                </c:pt>
                <c:pt idx="55">
                  <c:v>47</c:v>
                </c:pt>
                <c:pt idx="56">
                  <c:v>25</c:v>
                </c:pt>
                <c:pt idx="57">
                  <c:v>17</c:v>
                </c:pt>
                <c:pt idx="58">
                  <c:v>17</c:v>
                </c:pt>
                <c:pt idx="59">
                  <c:v>28</c:v>
                </c:pt>
                <c:pt idx="60">
                  <c:v>38</c:v>
                </c:pt>
                <c:pt idx="61">
                  <c:v>23</c:v>
                </c:pt>
                <c:pt idx="62">
                  <c:v>47</c:v>
                </c:pt>
                <c:pt idx="63">
                  <c:v>19</c:v>
                </c:pt>
                <c:pt idx="64">
                  <c:v>35</c:v>
                </c:pt>
                <c:pt idx="65">
                  <c:v>42</c:v>
                </c:pt>
                <c:pt idx="66">
                  <c:v>59</c:v>
                </c:pt>
                <c:pt idx="67">
                  <c:v>59</c:v>
                </c:pt>
                <c:pt idx="68">
                  <c:v>17</c:v>
                </c:pt>
                <c:pt idx="69">
                  <c:v>17</c:v>
                </c:pt>
                <c:pt idx="70">
                  <c:v>51</c:v>
                </c:pt>
                <c:pt idx="71">
                  <c:v>54</c:v>
                </c:pt>
                <c:pt idx="72">
                  <c:v>34</c:v>
                </c:pt>
                <c:pt idx="73">
                  <c:v>30</c:v>
                </c:pt>
                <c:pt idx="74">
                  <c:v>16</c:v>
                </c:pt>
                <c:pt idx="75">
                  <c:v>30</c:v>
                </c:pt>
                <c:pt idx="76">
                  <c:v>38</c:v>
                </c:pt>
                <c:pt idx="77">
                  <c:v>48</c:v>
                </c:pt>
                <c:pt idx="78">
                  <c:v>24</c:v>
                </c:pt>
                <c:pt idx="79">
                  <c:v>24</c:v>
                </c:pt>
                <c:pt idx="80">
                  <c:v>37</c:v>
                </c:pt>
                <c:pt idx="81">
                  <c:v>27</c:v>
                </c:pt>
                <c:pt idx="82">
                  <c:v>47</c:v>
                </c:pt>
                <c:pt idx="83">
                  <c:v>34</c:v>
                </c:pt>
                <c:pt idx="84">
                  <c:v>33</c:v>
                </c:pt>
                <c:pt idx="85">
                  <c:v>24</c:v>
                </c:pt>
                <c:pt idx="86">
                  <c:v>35</c:v>
                </c:pt>
                <c:pt idx="87">
                  <c:v>36</c:v>
                </c:pt>
                <c:pt idx="88">
                  <c:v>25</c:v>
                </c:pt>
                <c:pt idx="89">
                  <c:v>21</c:v>
                </c:pt>
                <c:pt idx="90">
                  <c:v>45</c:v>
                </c:pt>
                <c:pt idx="91">
                  <c:v>25</c:v>
                </c:pt>
                <c:pt idx="92">
                  <c:v>21</c:v>
                </c:pt>
                <c:pt idx="93">
                  <c:v>44</c:v>
                </c:pt>
                <c:pt idx="94">
                  <c:v>49</c:v>
                </c:pt>
                <c:pt idx="95">
                  <c:v>34</c:v>
                </c:pt>
                <c:pt idx="96">
                  <c:v>26</c:v>
                </c:pt>
                <c:pt idx="97">
                  <c:v>28</c:v>
                </c:pt>
                <c:pt idx="98">
                  <c:v>25</c:v>
                </c:pt>
                <c:pt idx="99">
                  <c:v>24</c:v>
                </c:pt>
              </c:numCache>
            </c:numRef>
          </c:yVal>
          <c:smooth val="0"/>
          <c:extLst>
            <c:ext xmlns:c16="http://schemas.microsoft.com/office/drawing/2014/chart" uri="{C3380CC4-5D6E-409C-BE32-E72D297353CC}">
              <c16:uniqueId val="{00000000-A4DD-40FC-B533-2AB027DC513A}"/>
            </c:ext>
          </c:extLst>
        </c:ser>
        <c:dLbls>
          <c:showLegendKey val="0"/>
          <c:showVal val="0"/>
          <c:showCatName val="0"/>
          <c:showSerName val="0"/>
          <c:showPercent val="0"/>
          <c:showBubbleSize val="0"/>
        </c:dLbls>
        <c:axId val="635525279"/>
        <c:axId val="635524031"/>
      </c:scatterChart>
      <c:valAx>
        <c:axId val="635525279"/>
        <c:scaling>
          <c:orientation val="minMax"/>
        </c:scaling>
        <c:delete val="0"/>
        <c:axPos val="b"/>
        <c:majorGridlines>
          <c:spPr>
            <a:ln w="69850"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4000" dirty="0"/>
                  <a:t>Empathy</a:t>
                </a:r>
                <a:r>
                  <a:rPr lang="en-US" sz="4000" baseline="0" dirty="0"/>
                  <a:t> Score</a:t>
                </a:r>
                <a:endParaRPr lang="en-US" sz="4000" dirty="0"/>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out"/>
        <c:minorTickMark val="cross"/>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3000" b="0" i="0" u="none" strike="noStrike" kern="1200" baseline="0">
                <a:solidFill>
                  <a:schemeClr val="tx1">
                    <a:lumMod val="65000"/>
                    <a:lumOff val="35000"/>
                  </a:schemeClr>
                </a:solidFill>
                <a:effectLst>
                  <a:glow>
                    <a:schemeClr val="accent1">
                      <a:alpha val="40000"/>
                    </a:schemeClr>
                  </a:glow>
                </a:effectLst>
                <a:latin typeface="+mn-lt"/>
                <a:ea typeface="+mn-ea"/>
                <a:cs typeface="+mn-cs"/>
              </a:defRPr>
            </a:pPr>
            <a:endParaRPr lang="en-US"/>
          </a:p>
        </c:txPr>
        <c:crossAx val="635524031"/>
        <c:crosses val="autoZero"/>
        <c:crossBetween val="midCat"/>
      </c:valAx>
      <c:valAx>
        <c:axId val="635524031"/>
        <c:scaling>
          <c:orientation val="minMax"/>
        </c:scaling>
        <c:delete val="0"/>
        <c:axPos val="l"/>
        <c:majorGridlines>
          <c:spPr>
            <a:ln w="69850"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sz="4000" dirty="0"/>
                  <a:t>Physical</a:t>
                </a:r>
                <a:r>
                  <a:rPr lang="en-US" sz="4000" baseline="0" dirty="0"/>
                  <a:t> Affection Score</a:t>
                </a:r>
                <a:endParaRPr lang="en-US" sz="4000" dirty="0"/>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0"/>
        <c:majorTickMark val="cross"/>
        <c:minorTickMark val="cross"/>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3000" b="0" i="0" u="none" strike="noStrike" kern="1200" baseline="0">
                <a:solidFill>
                  <a:schemeClr val="tx1">
                    <a:lumMod val="65000"/>
                    <a:lumOff val="35000"/>
                  </a:schemeClr>
                </a:solidFill>
                <a:latin typeface="+mn-lt"/>
                <a:ea typeface="+mn-ea"/>
                <a:cs typeface="+mn-cs"/>
              </a:defRPr>
            </a:pPr>
            <a:endParaRPr lang="en-US"/>
          </a:p>
        </c:txPr>
        <c:crossAx val="635525279"/>
        <c:crosses val="autoZero"/>
        <c:crossBetween val="midCat"/>
      </c:valAx>
      <c:spPr>
        <a:noFill/>
        <a:ln w="25400">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13909675" cy="2201863"/>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86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6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6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6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6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6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6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6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18181638" y="0"/>
            <a:ext cx="13909675" cy="2201863"/>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86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6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6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6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6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6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6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6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5041900" y="3303588"/>
            <a:ext cx="22015450" cy="1651317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3209925" y="20918488"/>
            <a:ext cx="25679400" cy="19816762"/>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36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41827450"/>
            <a:ext cx="13909675" cy="2201863"/>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86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6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6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6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6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6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6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6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18181638" y="41827450"/>
            <a:ext cx="13909675" cy="2201863"/>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5041900" y="3303588"/>
            <a:ext cx="22015450" cy="16513175"/>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86" name="Google Shape;86;p1:notes"/>
          <p:cNvSpPr txBox="1">
            <a:spLocks noGrp="1"/>
          </p:cNvSpPr>
          <p:nvPr>
            <p:ph type="body" idx="1"/>
          </p:nvPr>
        </p:nvSpPr>
        <p:spPr>
          <a:xfrm>
            <a:off x="3209925" y="20918488"/>
            <a:ext cx="25679400" cy="19816762"/>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5"/>
        <p:cNvGrpSpPr/>
        <p:nvPr/>
      </p:nvGrpSpPr>
      <p:grpSpPr>
        <a:xfrm>
          <a:off x="0" y="0"/>
          <a:ext cx="0" cy="0"/>
          <a:chOff x="0" y="0"/>
          <a:chExt cx="0" cy="0"/>
        </a:xfrm>
      </p:grpSpPr>
      <p:sp>
        <p:nvSpPr>
          <p:cNvPr id="16" name="Google Shape;16;p3"/>
          <p:cNvSpPr txBox="1">
            <a:spLocks noGrp="1"/>
          </p:cNvSpPr>
          <p:nvPr>
            <p:ph type="title"/>
          </p:nvPr>
        </p:nvSpPr>
        <p:spPr>
          <a:xfrm>
            <a:off x="2193925" y="1317625"/>
            <a:ext cx="39503350" cy="54864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7" name="Google Shape;17;p3"/>
          <p:cNvSpPr txBox="1">
            <a:spLocks noGrp="1"/>
          </p:cNvSpPr>
          <p:nvPr>
            <p:ph type="body" idx="1"/>
          </p:nvPr>
        </p:nvSpPr>
        <p:spPr>
          <a:xfrm>
            <a:off x="2193925" y="7680325"/>
            <a:ext cx="39503350" cy="21724938"/>
          </a:xfrm>
          <a:prstGeom prst="rect">
            <a:avLst/>
          </a:prstGeom>
          <a:noFill/>
          <a:ln>
            <a:noFill/>
          </a:ln>
        </p:spPr>
        <p:txBody>
          <a:bodyPr spcFirstLastPara="1" wrap="square" lIns="438900" tIns="219450" rIns="438900" bIns="21945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8" name="Google Shape;18;p3"/>
          <p:cNvSpPr txBox="1">
            <a:spLocks noGrp="1"/>
          </p:cNvSpPr>
          <p:nvPr>
            <p:ph type="dt" idx="10"/>
          </p:nvPr>
        </p:nvSpPr>
        <p:spPr>
          <a:xfrm>
            <a:off x="2193925" y="29976763"/>
            <a:ext cx="10242550" cy="2286000"/>
          </a:xfrm>
          <a:prstGeom prst="rect">
            <a:avLst/>
          </a:prstGeom>
          <a:noFill/>
          <a:ln>
            <a:noFill/>
          </a:ln>
        </p:spPr>
        <p:txBody>
          <a:bodyPr spcFirstLastPara="1" wrap="square" lIns="438900" tIns="219450" rIns="438900" bIns="21945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14995525" y="29976763"/>
            <a:ext cx="13900150" cy="2286000"/>
          </a:xfrm>
          <a:prstGeom prst="rect">
            <a:avLst/>
          </a:prstGeom>
          <a:noFill/>
          <a:ln>
            <a:noFill/>
          </a:ln>
        </p:spPr>
        <p:txBody>
          <a:bodyPr spcFirstLastPara="1" wrap="square" lIns="438900" tIns="219450" rIns="438900" bIns="21945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31454725" y="29976763"/>
            <a:ext cx="10242550" cy="2286000"/>
          </a:xfrm>
          <a:prstGeom prst="rect">
            <a:avLst/>
          </a:prstGeom>
          <a:noFill/>
          <a:ln>
            <a:noFill/>
          </a:ln>
        </p:spPr>
        <p:txBody>
          <a:bodyPr spcFirstLastPara="1" wrap="square" lIns="438900" tIns="219450" rIns="438900" bIns="219450" anchor="t" anchorCtr="0">
            <a:noAutofit/>
          </a:bodyPr>
          <a:lstStyle>
            <a:lvl1pPr marL="0" marR="0" lvl="0" indent="0" algn="r">
              <a:spcBef>
                <a:spcPts val="0"/>
              </a:spcBef>
              <a:spcAft>
                <a:spcPts val="0"/>
              </a:spcAft>
              <a:buNone/>
              <a:defRPr sz="6700" b="0" i="0" u="none" strike="noStrike" cap="none">
                <a:solidFill>
                  <a:schemeClr val="dk1"/>
                </a:solidFill>
                <a:latin typeface="Arial"/>
                <a:ea typeface="Arial"/>
                <a:cs typeface="Arial"/>
                <a:sym typeface="Arial"/>
              </a:defRPr>
            </a:lvl1pPr>
            <a:lvl2pPr marL="0" marR="0" lvl="1" indent="0" algn="r">
              <a:spcBef>
                <a:spcPts val="0"/>
              </a:spcBef>
              <a:spcAft>
                <a:spcPts val="0"/>
              </a:spcAft>
              <a:buNone/>
              <a:defRPr sz="6700" b="0" i="0" u="none" strike="noStrike" cap="none">
                <a:solidFill>
                  <a:schemeClr val="dk1"/>
                </a:solidFill>
                <a:latin typeface="Arial"/>
                <a:ea typeface="Arial"/>
                <a:cs typeface="Arial"/>
                <a:sym typeface="Arial"/>
              </a:defRPr>
            </a:lvl2pPr>
            <a:lvl3pPr marL="0" marR="0" lvl="2" indent="0" algn="r">
              <a:spcBef>
                <a:spcPts val="0"/>
              </a:spcBef>
              <a:spcAft>
                <a:spcPts val="0"/>
              </a:spcAft>
              <a:buNone/>
              <a:defRPr sz="6700" b="0" i="0" u="none" strike="noStrike" cap="none">
                <a:solidFill>
                  <a:schemeClr val="dk1"/>
                </a:solidFill>
                <a:latin typeface="Arial"/>
                <a:ea typeface="Arial"/>
                <a:cs typeface="Arial"/>
                <a:sym typeface="Arial"/>
              </a:defRPr>
            </a:lvl3pPr>
            <a:lvl4pPr marL="0" marR="0" lvl="3" indent="0" algn="r">
              <a:spcBef>
                <a:spcPts val="0"/>
              </a:spcBef>
              <a:spcAft>
                <a:spcPts val="0"/>
              </a:spcAft>
              <a:buNone/>
              <a:defRPr sz="6700" b="0" i="0" u="none" strike="noStrike" cap="none">
                <a:solidFill>
                  <a:schemeClr val="dk1"/>
                </a:solidFill>
                <a:latin typeface="Arial"/>
                <a:ea typeface="Arial"/>
                <a:cs typeface="Arial"/>
                <a:sym typeface="Arial"/>
              </a:defRPr>
            </a:lvl4pPr>
            <a:lvl5pPr marL="0" marR="0" lvl="4" indent="0" algn="r">
              <a:spcBef>
                <a:spcPts val="0"/>
              </a:spcBef>
              <a:spcAft>
                <a:spcPts val="0"/>
              </a:spcAft>
              <a:buNone/>
              <a:defRPr sz="6700" b="0" i="0" u="none" strike="noStrike" cap="none">
                <a:solidFill>
                  <a:schemeClr val="dk1"/>
                </a:solidFill>
                <a:latin typeface="Arial"/>
                <a:ea typeface="Arial"/>
                <a:cs typeface="Arial"/>
                <a:sym typeface="Arial"/>
              </a:defRPr>
            </a:lvl5pPr>
            <a:lvl6pPr marL="0" marR="0" lvl="5" indent="0" algn="r">
              <a:spcBef>
                <a:spcPts val="0"/>
              </a:spcBef>
              <a:spcAft>
                <a:spcPts val="0"/>
              </a:spcAft>
              <a:buNone/>
              <a:defRPr sz="6700" b="0" i="0" u="none" strike="noStrike" cap="none">
                <a:solidFill>
                  <a:schemeClr val="dk1"/>
                </a:solidFill>
                <a:latin typeface="Arial"/>
                <a:ea typeface="Arial"/>
                <a:cs typeface="Arial"/>
                <a:sym typeface="Arial"/>
              </a:defRPr>
            </a:lvl6pPr>
            <a:lvl7pPr marL="0" marR="0" lvl="6" indent="0" algn="r">
              <a:spcBef>
                <a:spcPts val="0"/>
              </a:spcBef>
              <a:spcAft>
                <a:spcPts val="0"/>
              </a:spcAft>
              <a:buNone/>
              <a:defRPr sz="6700" b="0" i="0" u="none" strike="noStrike" cap="none">
                <a:solidFill>
                  <a:schemeClr val="dk1"/>
                </a:solidFill>
                <a:latin typeface="Arial"/>
                <a:ea typeface="Arial"/>
                <a:cs typeface="Arial"/>
                <a:sym typeface="Arial"/>
              </a:defRPr>
            </a:lvl7pPr>
            <a:lvl8pPr marL="0" marR="0" lvl="7" indent="0" algn="r">
              <a:spcBef>
                <a:spcPts val="0"/>
              </a:spcBef>
              <a:spcAft>
                <a:spcPts val="0"/>
              </a:spcAft>
              <a:buNone/>
              <a:defRPr sz="6700" b="0" i="0" u="none" strike="noStrike" cap="none">
                <a:solidFill>
                  <a:schemeClr val="dk1"/>
                </a:solidFill>
                <a:latin typeface="Arial"/>
                <a:ea typeface="Arial"/>
                <a:cs typeface="Arial"/>
                <a:sym typeface="Arial"/>
              </a:defRPr>
            </a:lvl8pPr>
            <a:lvl9pPr marL="0" marR="0" lvl="8" indent="0" algn="r">
              <a:spcBef>
                <a:spcPts val="0"/>
              </a:spcBef>
              <a:spcAft>
                <a:spcPts val="0"/>
              </a:spcAft>
              <a:buNone/>
              <a:defRPr sz="67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2193925" y="1317625"/>
            <a:ext cx="39503350" cy="54864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11083131" y="-1208881"/>
            <a:ext cx="21724938" cy="39503350"/>
          </a:xfrm>
          <a:prstGeom prst="rect">
            <a:avLst/>
          </a:prstGeom>
          <a:noFill/>
          <a:ln>
            <a:noFill/>
          </a:ln>
        </p:spPr>
        <p:txBody>
          <a:bodyPr spcFirstLastPara="1" wrap="square" lIns="438900" tIns="219450" rIns="438900" bIns="21945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2193925" y="29976763"/>
            <a:ext cx="10242550" cy="2286000"/>
          </a:xfrm>
          <a:prstGeom prst="rect">
            <a:avLst/>
          </a:prstGeom>
          <a:noFill/>
          <a:ln>
            <a:noFill/>
          </a:ln>
        </p:spPr>
        <p:txBody>
          <a:bodyPr spcFirstLastPara="1" wrap="square" lIns="438900" tIns="219450" rIns="438900" bIns="21945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14995525" y="29976763"/>
            <a:ext cx="13900150" cy="2286000"/>
          </a:xfrm>
          <a:prstGeom prst="rect">
            <a:avLst/>
          </a:prstGeom>
          <a:noFill/>
          <a:ln>
            <a:noFill/>
          </a:ln>
        </p:spPr>
        <p:txBody>
          <a:bodyPr spcFirstLastPara="1" wrap="square" lIns="438900" tIns="219450" rIns="438900" bIns="21945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31454725" y="29976763"/>
            <a:ext cx="10242550" cy="2286000"/>
          </a:xfrm>
          <a:prstGeom prst="rect">
            <a:avLst/>
          </a:prstGeom>
          <a:noFill/>
          <a:ln>
            <a:noFill/>
          </a:ln>
        </p:spPr>
        <p:txBody>
          <a:bodyPr spcFirstLastPara="1" wrap="square" lIns="438900" tIns="219450" rIns="438900" bIns="219450" anchor="t" anchorCtr="0">
            <a:noAutofit/>
          </a:bodyPr>
          <a:lstStyle>
            <a:lvl1pPr marL="0" marR="0" lvl="0" indent="0" algn="r">
              <a:spcBef>
                <a:spcPts val="0"/>
              </a:spcBef>
              <a:spcAft>
                <a:spcPts val="0"/>
              </a:spcAft>
              <a:buNone/>
              <a:defRPr sz="6700">
                <a:solidFill>
                  <a:schemeClr val="dk1"/>
                </a:solidFill>
                <a:latin typeface="Arial"/>
                <a:ea typeface="Arial"/>
                <a:cs typeface="Arial"/>
                <a:sym typeface="Arial"/>
              </a:defRPr>
            </a:lvl1pPr>
            <a:lvl2pPr marL="0" marR="0" lvl="1" indent="0" algn="r">
              <a:spcBef>
                <a:spcPts val="0"/>
              </a:spcBef>
              <a:spcAft>
                <a:spcPts val="0"/>
              </a:spcAft>
              <a:buNone/>
              <a:defRPr sz="6700">
                <a:solidFill>
                  <a:schemeClr val="dk1"/>
                </a:solidFill>
                <a:latin typeface="Arial"/>
                <a:ea typeface="Arial"/>
                <a:cs typeface="Arial"/>
                <a:sym typeface="Arial"/>
              </a:defRPr>
            </a:lvl2pPr>
            <a:lvl3pPr marL="0" marR="0" lvl="2" indent="0" algn="r">
              <a:spcBef>
                <a:spcPts val="0"/>
              </a:spcBef>
              <a:spcAft>
                <a:spcPts val="0"/>
              </a:spcAft>
              <a:buNone/>
              <a:defRPr sz="6700">
                <a:solidFill>
                  <a:schemeClr val="dk1"/>
                </a:solidFill>
                <a:latin typeface="Arial"/>
                <a:ea typeface="Arial"/>
                <a:cs typeface="Arial"/>
                <a:sym typeface="Arial"/>
              </a:defRPr>
            </a:lvl3pPr>
            <a:lvl4pPr marL="0" marR="0" lvl="3" indent="0" algn="r">
              <a:spcBef>
                <a:spcPts val="0"/>
              </a:spcBef>
              <a:spcAft>
                <a:spcPts val="0"/>
              </a:spcAft>
              <a:buNone/>
              <a:defRPr sz="6700">
                <a:solidFill>
                  <a:schemeClr val="dk1"/>
                </a:solidFill>
                <a:latin typeface="Arial"/>
                <a:ea typeface="Arial"/>
                <a:cs typeface="Arial"/>
                <a:sym typeface="Arial"/>
              </a:defRPr>
            </a:lvl4pPr>
            <a:lvl5pPr marL="0" marR="0" lvl="4" indent="0" algn="r">
              <a:spcBef>
                <a:spcPts val="0"/>
              </a:spcBef>
              <a:spcAft>
                <a:spcPts val="0"/>
              </a:spcAft>
              <a:buNone/>
              <a:defRPr sz="6700">
                <a:solidFill>
                  <a:schemeClr val="dk1"/>
                </a:solidFill>
                <a:latin typeface="Arial"/>
                <a:ea typeface="Arial"/>
                <a:cs typeface="Arial"/>
                <a:sym typeface="Arial"/>
              </a:defRPr>
            </a:lvl5pPr>
            <a:lvl6pPr marL="0" marR="0" lvl="5" indent="0" algn="r">
              <a:spcBef>
                <a:spcPts val="0"/>
              </a:spcBef>
              <a:spcAft>
                <a:spcPts val="0"/>
              </a:spcAft>
              <a:buNone/>
              <a:defRPr sz="6700">
                <a:solidFill>
                  <a:schemeClr val="dk1"/>
                </a:solidFill>
                <a:latin typeface="Arial"/>
                <a:ea typeface="Arial"/>
                <a:cs typeface="Arial"/>
                <a:sym typeface="Arial"/>
              </a:defRPr>
            </a:lvl6pPr>
            <a:lvl7pPr marL="0" marR="0" lvl="6" indent="0" algn="r">
              <a:spcBef>
                <a:spcPts val="0"/>
              </a:spcBef>
              <a:spcAft>
                <a:spcPts val="0"/>
              </a:spcAft>
              <a:buNone/>
              <a:defRPr sz="6700">
                <a:solidFill>
                  <a:schemeClr val="dk1"/>
                </a:solidFill>
                <a:latin typeface="Arial"/>
                <a:ea typeface="Arial"/>
                <a:cs typeface="Arial"/>
                <a:sym typeface="Arial"/>
              </a:defRPr>
            </a:lvl7pPr>
            <a:lvl8pPr marL="0" marR="0" lvl="7" indent="0" algn="r">
              <a:spcBef>
                <a:spcPts val="0"/>
              </a:spcBef>
              <a:spcAft>
                <a:spcPts val="0"/>
              </a:spcAft>
              <a:buNone/>
              <a:defRPr sz="6700">
                <a:solidFill>
                  <a:schemeClr val="dk1"/>
                </a:solidFill>
                <a:latin typeface="Arial"/>
                <a:ea typeface="Arial"/>
                <a:cs typeface="Arial"/>
                <a:sym typeface="Arial"/>
              </a:defRPr>
            </a:lvl8pPr>
            <a:lvl9pPr marL="0" marR="0" lvl="8" indent="0" algn="r">
              <a:spcBef>
                <a:spcPts val="0"/>
              </a:spcBef>
              <a:spcAft>
                <a:spcPts val="0"/>
              </a:spcAft>
              <a:buNone/>
              <a:defRPr sz="67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22715538" y="10423526"/>
            <a:ext cx="28087638" cy="9875837"/>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2887663" y="623888"/>
            <a:ext cx="28087638" cy="29475113"/>
          </a:xfrm>
          <a:prstGeom prst="rect">
            <a:avLst/>
          </a:prstGeom>
          <a:noFill/>
          <a:ln>
            <a:noFill/>
          </a:ln>
        </p:spPr>
        <p:txBody>
          <a:bodyPr spcFirstLastPara="1" wrap="square" lIns="438900" tIns="219450" rIns="438900" bIns="21945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2193925" y="29976763"/>
            <a:ext cx="10242550" cy="2286000"/>
          </a:xfrm>
          <a:prstGeom prst="rect">
            <a:avLst/>
          </a:prstGeom>
          <a:noFill/>
          <a:ln>
            <a:noFill/>
          </a:ln>
        </p:spPr>
        <p:txBody>
          <a:bodyPr spcFirstLastPara="1" wrap="square" lIns="438900" tIns="219450" rIns="438900" bIns="21945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14995525" y="29976763"/>
            <a:ext cx="13900150" cy="2286000"/>
          </a:xfrm>
          <a:prstGeom prst="rect">
            <a:avLst/>
          </a:prstGeom>
          <a:noFill/>
          <a:ln>
            <a:noFill/>
          </a:ln>
        </p:spPr>
        <p:txBody>
          <a:bodyPr spcFirstLastPara="1" wrap="square" lIns="438900" tIns="219450" rIns="438900" bIns="21945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31454725" y="29976763"/>
            <a:ext cx="10242550" cy="2286000"/>
          </a:xfrm>
          <a:prstGeom prst="rect">
            <a:avLst/>
          </a:prstGeom>
          <a:noFill/>
          <a:ln>
            <a:noFill/>
          </a:ln>
        </p:spPr>
        <p:txBody>
          <a:bodyPr spcFirstLastPara="1" wrap="square" lIns="438900" tIns="219450" rIns="438900" bIns="219450" anchor="t" anchorCtr="0">
            <a:noAutofit/>
          </a:bodyPr>
          <a:lstStyle>
            <a:lvl1pPr marL="0" marR="0" lvl="0" indent="0" algn="r">
              <a:spcBef>
                <a:spcPts val="0"/>
              </a:spcBef>
              <a:spcAft>
                <a:spcPts val="0"/>
              </a:spcAft>
              <a:buNone/>
              <a:defRPr sz="6700">
                <a:solidFill>
                  <a:schemeClr val="dk1"/>
                </a:solidFill>
                <a:latin typeface="Arial"/>
                <a:ea typeface="Arial"/>
                <a:cs typeface="Arial"/>
                <a:sym typeface="Arial"/>
              </a:defRPr>
            </a:lvl1pPr>
            <a:lvl2pPr marL="0" marR="0" lvl="1" indent="0" algn="r">
              <a:spcBef>
                <a:spcPts val="0"/>
              </a:spcBef>
              <a:spcAft>
                <a:spcPts val="0"/>
              </a:spcAft>
              <a:buNone/>
              <a:defRPr sz="6700">
                <a:solidFill>
                  <a:schemeClr val="dk1"/>
                </a:solidFill>
                <a:latin typeface="Arial"/>
                <a:ea typeface="Arial"/>
                <a:cs typeface="Arial"/>
                <a:sym typeface="Arial"/>
              </a:defRPr>
            </a:lvl2pPr>
            <a:lvl3pPr marL="0" marR="0" lvl="2" indent="0" algn="r">
              <a:spcBef>
                <a:spcPts val="0"/>
              </a:spcBef>
              <a:spcAft>
                <a:spcPts val="0"/>
              </a:spcAft>
              <a:buNone/>
              <a:defRPr sz="6700">
                <a:solidFill>
                  <a:schemeClr val="dk1"/>
                </a:solidFill>
                <a:latin typeface="Arial"/>
                <a:ea typeface="Arial"/>
                <a:cs typeface="Arial"/>
                <a:sym typeface="Arial"/>
              </a:defRPr>
            </a:lvl3pPr>
            <a:lvl4pPr marL="0" marR="0" lvl="3" indent="0" algn="r">
              <a:spcBef>
                <a:spcPts val="0"/>
              </a:spcBef>
              <a:spcAft>
                <a:spcPts val="0"/>
              </a:spcAft>
              <a:buNone/>
              <a:defRPr sz="6700">
                <a:solidFill>
                  <a:schemeClr val="dk1"/>
                </a:solidFill>
                <a:latin typeface="Arial"/>
                <a:ea typeface="Arial"/>
                <a:cs typeface="Arial"/>
                <a:sym typeface="Arial"/>
              </a:defRPr>
            </a:lvl4pPr>
            <a:lvl5pPr marL="0" marR="0" lvl="4" indent="0" algn="r">
              <a:spcBef>
                <a:spcPts val="0"/>
              </a:spcBef>
              <a:spcAft>
                <a:spcPts val="0"/>
              </a:spcAft>
              <a:buNone/>
              <a:defRPr sz="6700">
                <a:solidFill>
                  <a:schemeClr val="dk1"/>
                </a:solidFill>
                <a:latin typeface="Arial"/>
                <a:ea typeface="Arial"/>
                <a:cs typeface="Arial"/>
                <a:sym typeface="Arial"/>
              </a:defRPr>
            </a:lvl5pPr>
            <a:lvl6pPr marL="0" marR="0" lvl="5" indent="0" algn="r">
              <a:spcBef>
                <a:spcPts val="0"/>
              </a:spcBef>
              <a:spcAft>
                <a:spcPts val="0"/>
              </a:spcAft>
              <a:buNone/>
              <a:defRPr sz="6700">
                <a:solidFill>
                  <a:schemeClr val="dk1"/>
                </a:solidFill>
                <a:latin typeface="Arial"/>
                <a:ea typeface="Arial"/>
                <a:cs typeface="Arial"/>
                <a:sym typeface="Arial"/>
              </a:defRPr>
            </a:lvl6pPr>
            <a:lvl7pPr marL="0" marR="0" lvl="6" indent="0" algn="r">
              <a:spcBef>
                <a:spcPts val="0"/>
              </a:spcBef>
              <a:spcAft>
                <a:spcPts val="0"/>
              </a:spcAft>
              <a:buNone/>
              <a:defRPr sz="6700">
                <a:solidFill>
                  <a:schemeClr val="dk1"/>
                </a:solidFill>
                <a:latin typeface="Arial"/>
                <a:ea typeface="Arial"/>
                <a:cs typeface="Arial"/>
                <a:sym typeface="Arial"/>
              </a:defRPr>
            </a:lvl7pPr>
            <a:lvl8pPr marL="0" marR="0" lvl="7" indent="0" algn="r">
              <a:spcBef>
                <a:spcPts val="0"/>
              </a:spcBef>
              <a:spcAft>
                <a:spcPts val="0"/>
              </a:spcAft>
              <a:buNone/>
              <a:defRPr sz="6700">
                <a:solidFill>
                  <a:schemeClr val="dk1"/>
                </a:solidFill>
                <a:latin typeface="Arial"/>
                <a:ea typeface="Arial"/>
                <a:cs typeface="Arial"/>
                <a:sym typeface="Arial"/>
              </a:defRPr>
            </a:lvl8pPr>
            <a:lvl9pPr marL="0" marR="0" lvl="8" indent="0" algn="r">
              <a:spcBef>
                <a:spcPts val="0"/>
              </a:spcBef>
              <a:spcAft>
                <a:spcPts val="0"/>
              </a:spcAft>
              <a:buNone/>
              <a:defRPr sz="67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1"/>
        <p:cNvGrpSpPr/>
        <p:nvPr/>
      </p:nvGrpSpPr>
      <p:grpSpPr>
        <a:xfrm>
          <a:off x="0" y="0"/>
          <a:ext cx="0" cy="0"/>
          <a:chOff x="0" y="0"/>
          <a:chExt cx="0" cy="0"/>
        </a:xfrm>
      </p:grpSpPr>
      <p:sp>
        <p:nvSpPr>
          <p:cNvPr id="22" name="Google Shape;22;p4"/>
          <p:cNvSpPr txBox="1">
            <a:spLocks noGrp="1"/>
          </p:cNvSpPr>
          <p:nvPr>
            <p:ph type="ctrTitle"/>
          </p:nvPr>
        </p:nvSpPr>
        <p:spPr>
          <a:xfrm>
            <a:off x="3292475" y="10226675"/>
            <a:ext cx="37306250" cy="705485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3" name="Google Shape;23;p4"/>
          <p:cNvSpPr txBox="1">
            <a:spLocks noGrp="1"/>
          </p:cNvSpPr>
          <p:nvPr>
            <p:ph type="subTitle" idx="1"/>
          </p:nvPr>
        </p:nvSpPr>
        <p:spPr>
          <a:xfrm>
            <a:off x="6583363" y="18653125"/>
            <a:ext cx="30724475" cy="8413750"/>
          </a:xfrm>
          <a:prstGeom prst="rect">
            <a:avLst/>
          </a:prstGeom>
          <a:noFill/>
          <a:ln>
            <a:noFill/>
          </a:ln>
        </p:spPr>
        <p:txBody>
          <a:bodyPr spcFirstLastPara="1" wrap="square" lIns="438900" tIns="219450" rIns="438900" bIns="219450" anchor="t" anchorCtr="0">
            <a:noAutofit/>
          </a:bodyPr>
          <a:lstStyle>
            <a:lvl1pPr lvl="0" algn="ctr">
              <a:spcBef>
                <a:spcPts val="3080"/>
              </a:spcBef>
              <a:spcAft>
                <a:spcPts val="0"/>
              </a:spcAft>
              <a:buClr>
                <a:schemeClr val="dk1"/>
              </a:buClr>
              <a:buSzPts val="15400"/>
              <a:buFont typeface="Arial"/>
              <a:buNone/>
              <a:defRPr/>
            </a:lvl1pPr>
            <a:lvl2pPr lvl="1" algn="ctr">
              <a:spcBef>
                <a:spcPts val="2680"/>
              </a:spcBef>
              <a:spcAft>
                <a:spcPts val="0"/>
              </a:spcAft>
              <a:buClr>
                <a:schemeClr val="dk1"/>
              </a:buClr>
              <a:buSzPts val="13400"/>
              <a:buFont typeface="Arial"/>
              <a:buNone/>
              <a:defRPr/>
            </a:lvl2pPr>
            <a:lvl3pPr lvl="2" algn="ctr">
              <a:spcBef>
                <a:spcPts val="2300"/>
              </a:spcBef>
              <a:spcAft>
                <a:spcPts val="0"/>
              </a:spcAft>
              <a:buClr>
                <a:schemeClr val="dk1"/>
              </a:buClr>
              <a:buSzPts val="11500"/>
              <a:buFont typeface="Arial"/>
              <a:buNone/>
              <a:defRPr/>
            </a:lvl3pPr>
            <a:lvl4pPr lvl="3" algn="ctr">
              <a:spcBef>
                <a:spcPts val="1920"/>
              </a:spcBef>
              <a:spcAft>
                <a:spcPts val="0"/>
              </a:spcAft>
              <a:buClr>
                <a:schemeClr val="dk1"/>
              </a:buClr>
              <a:buSzPts val="9600"/>
              <a:buFont typeface="Arial"/>
              <a:buNone/>
              <a:defRPr/>
            </a:lvl4pPr>
            <a:lvl5pPr lvl="4" algn="ctr">
              <a:spcBef>
                <a:spcPts val="1920"/>
              </a:spcBef>
              <a:spcAft>
                <a:spcPts val="0"/>
              </a:spcAft>
              <a:buClr>
                <a:schemeClr val="dk1"/>
              </a:buClr>
              <a:buSzPts val="9600"/>
              <a:buFont typeface="Arial"/>
              <a:buNone/>
              <a:defRPr/>
            </a:lvl5pPr>
            <a:lvl6pPr lvl="5" algn="ctr">
              <a:spcBef>
                <a:spcPts val="1920"/>
              </a:spcBef>
              <a:spcAft>
                <a:spcPts val="0"/>
              </a:spcAft>
              <a:buClr>
                <a:schemeClr val="dk1"/>
              </a:buClr>
              <a:buSzPts val="9600"/>
              <a:buFont typeface="Arial"/>
              <a:buNone/>
              <a:defRPr/>
            </a:lvl6pPr>
            <a:lvl7pPr lvl="6" algn="ctr">
              <a:spcBef>
                <a:spcPts val="1920"/>
              </a:spcBef>
              <a:spcAft>
                <a:spcPts val="0"/>
              </a:spcAft>
              <a:buClr>
                <a:schemeClr val="dk1"/>
              </a:buClr>
              <a:buSzPts val="9600"/>
              <a:buFont typeface="Arial"/>
              <a:buNone/>
              <a:defRPr/>
            </a:lvl7pPr>
            <a:lvl8pPr lvl="7" algn="ctr">
              <a:spcBef>
                <a:spcPts val="1920"/>
              </a:spcBef>
              <a:spcAft>
                <a:spcPts val="0"/>
              </a:spcAft>
              <a:buClr>
                <a:schemeClr val="dk1"/>
              </a:buClr>
              <a:buSzPts val="9600"/>
              <a:buFont typeface="Arial"/>
              <a:buNone/>
              <a:defRPr/>
            </a:lvl8pPr>
            <a:lvl9pPr lvl="8" algn="ctr">
              <a:spcBef>
                <a:spcPts val="1920"/>
              </a:spcBef>
              <a:spcAft>
                <a:spcPts val="0"/>
              </a:spcAft>
              <a:buClr>
                <a:schemeClr val="dk1"/>
              </a:buClr>
              <a:buSzPts val="9600"/>
              <a:buFont typeface="Arial"/>
              <a:buNone/>
              <a:defRPr/>
            </a:lvl9pPr>
          </a:lstStyle>
          <a:p>
            <a:endParaRPr/>
          </a:p>
        </p:txBody>
      </p:sp>
      <p:sp>
        <p:nvSpPr>
          <p:cNvPr id="24" name="Google Shape;24;p4"/>
          <p:cNvSpPr txBox="1">
            <a:spLocks noGrp="1"/>
          </p:cNvSpPr>
          <p:nvPr>
            <p:ph type="dt" idx="10"/>
          </p:nvPr>
        </p:nvSpPr>
        <p:spPr>
          <a:xfrm>
            <a:off x="2193925" y="29976763"/>
            <a:ext cx="10242550" cy="2286000"/>
          </a:xfrm>
          <a:prstGeom prst="rect">
            <a:avLst/>
          </a:prstGeom>
          <a:noFill/>
          <a:ln>
            <a:noFill/>
          </a:ln>
        </p:spPr>
        <p:txBody>
          <a:bodyPr spcFirstLastPara="1" wrap="square" lIns="438900" tIns="219450" rIns="438900" bIns="21945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14995525" y="29976763"/>
            <a:ext cx="13900150" cy="2286000"/>
          </a:xfrm>
          <a:prstGeom prst="rect">
            <a:avLst/>
          </a:prstGeom>
          <a:noFill/>
          <a:ln>
            <a:noFill/>
          </a:ln>
        </p:spPr>
        <p:txBody>
          <a:bodyPr spcFirstLastPara="1" wrap="square" lIns="438900" tIns="219450" rIns="438900" bIns="21945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31454725" y="29976763"/>
            <a:ext cx="10242550" cy="2286000"/>
          </a:xfrm>
          <a:prstGeom prst="rect">
            <a:avLst/>
          </a:prstGeom>
          <a:noFill/>
          <a:ln>
            <a:noFill/>
          </a:ln>
        </p:spPr>
        <p:txBody>
          <a:bodyPr spcFirstLastPara="1" wrap="square" lIns="438900" tIns="219450" rIns="438900" bIns="219450" anchor="t" anchorCtr="0">
            <a:noAutofit/>
          </a:bodyPr>
          <a:lstStyle>
            <a:lvl1pPr marL="0" marR="0" lvl="0" indent="0" algn="r">
              <a:spcBef>
                <a:spcPts val="0"/>
              </a:spcBef>
              <a:spcAft>
                <a:spcPts val="0"/>
              </a:spcAft>
              <a:buNone/>
              <a:defRPr sz="6700">
                <a:solidFill>
                  <a:schemeClr val="dk1"/>
                </a:solidFill>
                <a:latin typeface="Arial"/>
                <a:ea typeface="Arial"/>
                <a:cs typeface="Arial"/>
                <a:sym typeface="Arial"/>
              </a:defRPr>
            </a:lvl1pPr>
            <a:lvl2pPr marL="0" marR="0" lvl="1" indent="0" algn="r">
              <a:spcBef>
                <a:spcPts val="0"/>
              </a:spcBef>
              <a:spcAft>
                <a:spcPts val="0"/>
              </a:spcAft>
              <a:buNone/>
              <a:defRPr sz="6700">
                <a:solidFill>
                  <a:schemeClr val="dk1"/>
                </a:solidFill>
                <a:latin typeface="Arial"/>
                <a:ea typeface="Arial"/>
                <a:cs typeface="Arial"/>
                <a:sym typeface="Arial"/>
              </a:defRPr>
            </a:lvl2pPr>
            <a:lvl3pPr marL="0" marR="0" lvl="2" indent="0" algn="r">
              <a:spcBef>
                <a:spcPts val="0"/>
              </a:spcBef>
              <a:spcAft>
                <a:spcPts val="0"/>
              </a:spcAft>
              <a:buNone/>
              <a:defRPr sz="6700">
                <a:solidFill>
                  <a:schemeClr val="dk1"/>
                </a:solidFill>
                <a:latin typeface="Arial"/>
                <a:ea typeface="Arial"/>
                <a:cs typeface="Arial"/>
                <a:sym typeface="Arial"/>
              </a:defRPr>
            </a:lvl3pPr>
            <a:lvl4pPr marL="0" marR="0" lvl="3" indent="0" algn="r">
              <a:spcBef>
                <a:spcPts val="0"/>
              </a:spcBef>
              <a:spcAft>
                <a:spcPts val="0"/>
              </a:spcAft>
              <a:buNone/>
              <a:defRPr sz="6700">
                <a:solidFill>
                  <a:schemeClr val="dk1"/>
                </a:solidFill>
                <a:latin typeface="Arial"/>
                <a:ea typeface="Arial"/>
                <a:cs typeface="Arial"/>
                <a:sym typeface="Arial"/>
              </a:defRPr>
            </a:lvl4pPr>
            <a:lvl5pPr marL="0" marR="0" lvl="4" indent="0" algn="r">
              <a:spcBef>
                <a:spcPts val="0"/>
              </a:spcBef>
              <a:spcAft>
                <a:spcPts val="0"/>
              </a:spcAft>
              <a:buNone/>
              <a:defRPr sz="6700">
                <a:solidFill>
                  <a:schemeClr val="dk1"/>
                </a:solidFill>
                <a:latin typeface="Arial"/>
                <a:ea typeface="Arial"/>
                <a:cs typeface="Arial"/>
                <a:sym typeface="Arial"/>
              </a:defRPr>
            </a:lvl5pPr>
            <a:lvl6pPr marL="0" marR="0" lvl="5" indent="0" algn="r">
              <a:spcBef>
                <a:spcPts val="0"/>
              </a:spcBef>
              <a:spcAft>
                <a:spcPts val="0"/>
              </a:spcAft>
              <a:buNone/>
              <a:defRPr sz="6700">
                <a:solidFill>
                  <a:schemeClr val="dk1"/>
                </a:solidFill>
                <a:latin typeface="Arial"/>
                <a:ea typeface="Arial"/>
                <a:cs typeface="Arial"/>
                <a:sym typeface="Arial"/>
              </a:defRPr>
            </a:lvl6pPr>
            <a:lvl7pPr marL="0" marR="0" lvl="6" indent="0" algn="r">
              <a:spcBef>
                <a:spcPts val="0"/>
              </a:spcBef>
              <a:spcAft>
                <a:spcPts val="0"/>
              </a:spcAft>
              <a:buNone/>
              <a:defRPr sz="6700">
                <a:solidFill>
                  <a:schemeClr val="dk1"/>
                </a:solidFill>
                <a:latin typeface="Arial"/>
                <a:ea typeface="Arial"/>
                <a:cs typeface="Arial"/>
                <a:sym typeface="Arial"/>
              </a:defRPr>
            </a:lvl7pPr>
            <a:lvl8pPr marL="0" marR="0" lvl="7" indent="0" algn="r">
              <a:spcBef>
                <a:spcPts val="0"/>
              </a:spcBef>
              <a:spcAft>
                <a:spcPts val="0"/>
              </a:spcAft>
              <a:buNone/>
              <a:defRPr sz="6700">
                <a:solidFill>
                  <a:schemeClr val="dk1"/>
                </a:solidFill>
                <a:latin typeface="Arial"/>
                <a:ea typeface="Arial"/>
                <a:cs typeface="Arial"/>
                <a:sym typeface="Arial"/>
              </a:defRPr>
            </a:lvl8pPr>
            <a:lvl9pPr marL="0" marR="0" lvl="8" indent="0" algn="r">
              <a:spcBef>
                <a:spcPts val="0"/>
              </a:spcBef>
              <a:spcAft>
                <a:spcPts val="0"/>
              </a:spcAft>
              <a:buNone/>
              <a:defRPr sz="67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3467100" y="21153438"/>
            <a:ext cx="37307838" cy="6537325"/>
          </a:xfrm>
          <a:prstGeom prst="rect">
            <a:avLst/>
          </a:prstGeom>
          <a:noFill/>
          <a:ln>
            <a:noFill/>
          </a:ln>
        </p:spPr>
        <p:txBody>
          <a:bodyPr spcFirstLastPara="1" wrap="square" lIns="438900" tIns="219450" rIns="438900" bIns="21945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3467100" y="13952538"/>
            <a:ext cx="37307838" cy="7200900"/>
          </a:xfrm>
          <a:prstGeom prst="rect">
            <a:avLst/>
          </a:prstGeom>
          <a:noFill/>
          <a:ln>
            <a:noFill/>
          </a:ln>
        </p:spPr>
        <p:txBody>
          <a:bodyPr spcFirstLastPara="1" wrap="square" lIns="438900" tIns="219450" rIns="438900" bIns="21945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30" name="Google Shape;30;p5"/>
          <p:cNvSpPr txBox="1">
            <a:spLocks noGrp="1"/>
          </p:cNvSpPr>
          <p:nvPr>
            <p:ph type="dt" idx="10"/>
          </p:nvPr>
        </p:nvSpPr>
        <p:spPr>
          <a:xfrm>
            <a:off x="2193925" y="29976763"/>
            <a:ext cx="10242550" cy="2286000"/>
          </a:xfrm>
          <a:prstGeom prst="rect">
            <a:avLst/>
          </a:prstGeom>
          <a:noFill/>
          <a:ln>
            <a:noFill/>
          </a:ln>
        </p:spPr>
        <p:txBody>
          <a:bodyPr spcFirstLastPara="1" wrap="square" lIns="438900" tIns="219450" rIns="438900" bIns="21945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14995525" y="29976763"/>
            <a:ext cx="13900150" cy="2286000"/>
          </a:xfrm>
          <a:prstGeom prst="rect">
            <a:avLst/>
          </a:prstGeom>
          <a:noFill/>
          <a:ln>
            <a:noFill/>
          </a:ln>
        </p:spPr>
        <p:txBody>
          <a:bodyPr spcFirstLastPara="1" wrap="square" lIns="438900" tIns="219450" rIns="438900" bIns="21945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31454725" y="29976763"/>
            <a:ext cx="10242550" cy="2286000"/>
          </a:xfrm>
          <a:prstGeom prst="rect">
            <a:avLst/>
          </a:prstGeom>
          <a:noFill/>
          <a:ln>
            <a:noFill/>
          </a:ln>
        </p:spPr>
        <p:txBody>
          <a:bodyPr spcFirstLastPara="1" wrap="square" lIns="438900" tIns="219450" rIns="438900" bIns="219450" anchor="t" anchorCtr="0">
            <a:noAutofit/>
          </a:bodyPr>
          <a:lstStyle>
            <a:lvl1pPr marL="0" marR="0" lvl="0" indent="0" algn="r">
              <a:spcBef>
                <a:spcPts val="0"/>
              </a:spcBef>
              <a:spcAft>
                <a:spcPts val="0"/>
              </a:spcAft>
              <a:buNone/>
              <a:defRPr sz="6700">
                <a:solidFill>
                  <a:schemeClr val="dk1"/>
                </a:solidFill>
                <a:latin typeface="Arial"/>
                <a:ea typeface="Arial"/>
                <a:cs typeface="Arial"/>
                <a:sym typeface="Arial"/>
              </a:defRPr>
            </a:lvl1pPr>
            <a:lvl2pPr marL="0" marR="0" lvl="1" indent="0" algn="r">
              <a:spcBef>
                <a:spcPts val="0"/>
              </a:spcBef>
              <a:spcAft>
                <a:spcPts val="0"/>
              </a:spcAft>
              <a:buNone/>
              <a:defRPr sz="6700">
                <a:solidFill>
                  <a:schemeClr val="dk1"/>
                </a:solidFill>
                <a:latin typeface="Arial"/>
                <a:ea typeface="Arial"/>
                <a:cs typeface="Arial"/>
                <a:sym typeface="Arial"/>
              </a:defRPr>
            </a:lvl2pPr>
            <a:lvl3pPr marL="0" marR="0" lvl="2" indent="0" algn="r">
              <a:spcBef>
                <a:spcPts val="0"/>
              </a:spcBef>
              <a:spcAft>
                <a:spcPts val="0"/>
              </a:spcAft>
              <a:buNone/>
              <a:defRPr sz="6700">
                <a:solidFill>
                  <a:schemeClr val="dk1"/>
                </a:solidFill>
                <a:latin typeface="Arial"/>
                <a:ea typeface="Arial"/>
                <a:cs typeface="Arial"/>
                <a:sym typeface="Arial"/>
              </a:defRPr>
            </a:lvl3pPr>
            <a:lvl4pPr marL="0" marR="0" lvl="3" indent="0" algn="r">
              <a:spcBef>
                <a:spcPts val="0"/>
              </a:spcBef>
              <a:spcAft>
                <a:spcPts val="0"/>
              </a:spcAft>
              <a:buNone/>
              <a:defRPr sz="6700">
                <a:solidFill>
                  <a:schemeClr val="dk1"/>
                </a:solidFill>
                <a:latin typeface="Arial"/>
                <a:ea typeface="Arial"/>
                <a:cs typeface="Arial"/>
                <a:sym typeface="Arial"/>
              </a:defRPr>
            </a:lvl4pPr>
            <a:lvl5pPr marL="0" marR="0" lvl="4" indent="0" algn="r">
              <a:spcBef>
                <a:spcPts val="0"/>
              </a:spcBef>
              <a:spcAft>
                <a:spcPts val="0"/>
              </a:spcAft>
              <a:buNone/>
              <a:defRPr sz="6700">
                <a:solidFill>
                  <a:schemeClr val="dk1"/>
                </a:solidFill>
                <a:latin typeface="Arial"/>
                <a:ea typeface="Arial"/>
                <a:cs typeface="Arial"/>
                <a:sym typeface="Arial"/>
              </a:defRPr>
            </a:lvl5pPr>
            <a:lvl6pPr marL="0" marR="0" lvl="5" indent="0" algn="r">
              <a:spcBef>
                <a:spcPts val="0"/>
              </a:spcBef>
              <a:spcAft>
                <a:spcPts val="0"/>
              </a:spcAft>
              <a:buNone/>
              <a:defRPr sz="6700">
                <a:solidFill>
                  <a:schemeClr val="dk1"/>
                </a:solidFill>
                <a:latin typeface="Arial"/>
                <a:ea typeface="Arial"/>
                <a:cs typeface="Arial"/>
                <a:sym typeface="Arial"/>
              </a:defRPr>
            </a:lvl6pPr>
            <a:lvl7pPr marL="0" marR="0" lvl="6" indent="0" algn="r">
              <a:spcBef>
                <a:spcPts val="0"/>
              </a:spcBef>
              <a:spcAft>
                <a:spcPts val="0"/>
              </a:spcAft>
              <a:buNone/>
              <a:defRPr sz="6700">
                <a:solidFill>
                  <a:schemeClr val="dk1"/>
                </a:solidFill>
                <a:latin typeface="Arial"/>
                <a:ea typeface="Arial"/>
                <a:cs typeface="Arial"/>
                <a:sym typeface="Arial"/>
              </a:defRPr>
            </a:lvl7pPr>
            <a:lvl8pPr marL="0" marR="0" lvl="7" indent="0" algn="r">
              <a:spcBef>
                <a:spcPts val="0"/>
              </a:spcBef>
              <a:spcAft>
                <a:spcPts val="0"/>
              </a:spcAft>
              <a:buNone/>
              <a:defRPr sz="6700">
                <a:solidFill>
                  <a:schemeClr val="dk1"/>
                </a:solidFill>
                <a:latin typeface="Arial"/>
                <a:ea typeface="Arial"/>
                <a:cs typeface="Arial"/>
                <a:sym typeface="Arial"/>
              </a:defRPr>
            </a:lvl8pPr>
            <a:lvl9pPr marL="0" marR="0" lvl="8" indent="0" algn="r">
              <a:spcBef>
                <a:spcPts val="0"/>
              </a:spcBef>
              <a:spcAft>
                <a:spcPts val="0"/>
              </a:spcAft>
              <a:buNone/>
              <a:defRPr sz="67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2193925" y="1317625"/>
            <a:ext cx="39503350" cy="54864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2193925" y="7680325"/>
            <a:ext cx="19675475" cy="21724938"/>
          </a:xfrm>
          <a:prstGeom prst="rect">
            <a:avLst/>
          </a:prstGeom>
          <a:noFill/>
          <a:ln>
            <a:noFill/>
          </a:ln>
        </p:spPr>
        <p:txBody>
          <a:bodyPr spcFirstLastPara="1" wrap="square" lIns="438900" tIns="219450" rIns="438900" bIns="21945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36" name="Google Shape;36;p6"/>
          <p:cNvSpPr txBox="1">
            <a:spLocks noGrp="1"/>
          </p:cNvSpPr>
          <p:nvPr>
            <p:ph type="body" idx="2"/>
          </p:nvPr>
        </p:nvSpPr>
        <p:spPr>
          <a:xfrm>
            <a:off x="22021800" y="7680325"/>
            <a:ext cx="19675475" cy="21724938"/>
          </a:xfrm>
          <a:prstGeom prst="rect">
            <a:avLst/>
          </a:prstGeom>
          <a:noFill/>
          <a:ln>
            <a:noFill/>
          </a:ln>
        </p:spPr>
        <p:txBody>
          <a:bodyPr spcFirstLastPara="1" wrap="square" lIns="438900" tIns="219450" rIns="438900" bIns="21945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37" name="Google Shape;37;p6"/>
          <p:cNvSpPr txBox="1">
            <a:spLocks noGrp="1"/>
          </p:cNvSpPr>
          <p:nvPr>
            <p:ph type="dt" idx="10"/>
          </p:nvPr>
        </p:nvSpPr>
        <p:spPr>
          <a:xfrm>
            <a:off x="2193925" y="29976763"/>
            <a:ext cx="10242550" cy="2286000"/>
          </a:xfrm>
          <a:prstGeom prst="rect">
            <a:avLst/>
          </a:prstGeom>
          <a:noFill/>
          <a:ln>
            <a:noFill/>
          </a:ln>
        </p:spPr>
        <p:txBody>
          <a:bodyPr spcFirstLastPara="1" wrap="square" lIns="438900" tIns="219450" rIns="438900" bIns="21945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14995525" y="29976763"/>
            <a:ext cx="13900150" cy="2286000"/>
          </a:xfrm>
          <a:prstGeom prst="rect">
            <a:avLst/>
          </a:prstGeom>
          <a:noFill/>
          <a:ln>
            <a:noFill/>
          </a:ln>
        </p:spPr>
        <p:txBody>
          <a:bodyPr spcFirstLastPara="1" wrap="square" lIns="438900" tIns="219450" rIns="438900" bIns="21945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31454725" y="29976763"/>
            <a:ext cx="10242550" cy="2286000"/>
          </a:xfrm>
          <a:prstGeom prst="rect">
            <a:avLst/>
          </a:prstGeom>
          <a:noFill/>
          <a:ln>
            <a:noFill/>
          </a:ln>
        </p:spPr>
        <p:txBody>
          <a:bodyPr spcFirstLastPara="1" wrap="square" lIns="438900" tIns="219450" rIns="438900" bIns="219450" anchor="t" anchorCtr="0">
            <a:noAutofit/>
          </a:bodyPr>
          <a:lstStyle>
            <a:lvl1pPr marL="0" marR="0" lvl="0" indent="0" algn="r">
              <a:spcBef>
                <a:spcPts val="0"/>
              </a:spcBef>
              <a:spcAft>
                <a:spcPts val="0"/>
              </a:spcAft>
              <a:buNone/>
              <a:defRPr sz="6700">
                <a:solidFill>
                  <a:schemeClr val="dk1"/>
                </a:solidFill>
                <a:latin typeface="Arial"/>
                <a:ea typeface="Arial"/>
                <a:cs typeface="Arial"/>
                <a:sym typeface="Arial"/>
              </a:defRPr>
            </a:lvl1pPr>
            <a:lvl2pPr marL="0" marR="0" lvl="1" indent="0" algn="r">
              <a:spcBef>
                <a:spcPts val="0"/>
              </a:spcBef>
              <a:spcAft>
                <a:spcPts val="0"/>
              </a:spcAft>
              <a:buNone/>
              <a:defRPr sz="6700">
                <a:solidFill>
                  <a:schemeClr val="dk1"/>
                </a:solidFill>
                <a:latin typeface="Arial"/>
                <a:ea typeface="Arial"/>
                <a:cs typeface="Arial"/>
                <a:sym typeface="Arial"/>
              </a:defRPr>
            </a:lvl2pPr>
            <a:lvl3pPr marL="0" marR="0" lvl="2" indent="0" algn="r">
              <a:spcBef>
                <a:spcPts val="0"/>
              </a:spcBef>
              <a:spcAft>
                <a:spcPts val="0"/>
              </a:spcAft>
              <a:buNone/>
              <a:defRPr sz="6700">
                <a:solidFill>
                  <a:schemeClr val="dk1"/>
                </a:solidFill>
                <a:latin typeface="Arial"/>
                <a:ea typeface="Arial"/>
                <a:cs typeface="Arial"/>
                <a:sym typeface="Arial"/>
              </a:defRPr>
            </a:lvl3pPr>
            <a:lvl4pPr marL="0" marR="0" lvl="3" indent="0" algn="r">
              <a:spcBef>
                <a:spcPts val="0"/>
              </a:spcBef>
              <a:spcAft>
                <a:spcPts val="0"/>
              </a:spcAft>
              <a:buNone/>
              <a:defRPr sz="6700">
                <a:solidFill>
                  <a:schemeClr val="dk1"/>
                </a:solidFill>
                <a:latin typeface="Arial"/>
                <a:ea typeface="Arial"/>
                <a:cs typeface="Arial"/>
                <a:sym typeface="Arial"/>
              </a:defRPr>
            </a:lvl4pPr>
            <a:lvl5pPr marL="0" marR="0" lvl="4" indent="0" algn="r">
              <a:spcBef>
                <a:spcPts val="0"/>
              </a:spcBef>
              <a:spcAft>
                <a:spcPts val="0"/>
              </a:spcAft>
              <a:buNone/>
              <a:defRPr sz="6700">
                <a:solidFill>
                  <a:schemeClr val="dk1"/>
                </a:solidFill>
                <a:latin typeface="Arial"/>
                <a:ea typeface="Arial"/>
                <a:cs typeface="Arial"/>
                <a:sym typeface="Arial"/>
              </a:defRPr>
            </a:lvl5pPr>
            <a:lvl6pPr marL="0" marR="0" lvl="5" indent="0" algn="r">
              <a:spcBef>
                <a:spcPts val="0"/>
              </a:spcBef>
              <a:spcAft>
                <a:spcPts val="0"/>
              </a:spcAft>
              <a:buNone/>
              <a:defRPr sz="6700">
                <a:solidFill>
                  <a:schemeClr val="dk1"/>
                </a:solidFill>
                <a:latin typeface="Arial"/>
                <a:ea typeface="Arial"/>
                <a:cs typeface="Arial"/>
                <a:sym typeface="Arial"/>
              </a:defRPr>
            </a:lvl6pPr>
            <a:lvl7pPr marL="0" marR="0" lvl="6" indent="0" algn="r">
              <a:spcBef>
                <a:spcPts val="0"/>
              </a:spcBef>
              <a:spcAft>
                <a:spcPts val="0"/>
              </a:spcAft>
              <a:buNone/>
              <a:defRPr sz="6700">
                <a:solidFill>
                  <a:schemeClr val="dk1"/>
                </a:solidFill>
                <a:latin typeface="Arial"/>
                <a:ea typeface="Arial"/>
                <a:cs typeface="Arial"/>
                <a:sym typeface="Arial"/>
              </a:defRPr>
            </a:lvl7pPr>
            <a:lvl8pPr marL="0" marR="0" lvl="7" indent="0" algn="r">
              <a:spcBef>
                <a:spcPts val="0"/>
              </a:spcBef>
              <a:spcAft>
                <a:spcPts val="0"/>
              </a:spcAft>
              <a:buNone/>
              <a:defRPr sz="6700">
                <a:solidFill>
                  <a:schemeClr val="dk1"/>
                </a:solidFill>
                <a:latin typeface="Arial"/>
                <a:ea typeface="Arial"/>
                <a:cs typeface="Arial"/>
                <a:sym typeface="Arial"/>
              </a:defRPr>
            </a:lvl8pPr>
            <a:lvl9pPr marL="0" marR="0" lvl="8" indent="0" algn="r">
              <a:spcBef>
                <a:spcPts val="0"/>
              </a:spcBef>
              <a:spcAft>
                <a:spcPts val="0"/>
              </a:spcAft>
              <a:buNone/>
              <a:defRPr sz="67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2193925" y="1317625"/>
            <a:ext cx="39503350" cy="54864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2193925" y="7369175"/>
            <a:ext cx="19392900" cy="3070225"/>
          </a:xfrm>
          <a:prstGeom prst="rect">
            <a:avLst/>
          </a:prstGeom>
          <a:noFill/>
          <a:ln>
            <a:noFill/>
          </a:ln>
        </p:spPr>
        <p:txBody>
          <a:bodyPr spcFirstLastPara="1" wrap="square" lIns="438900" tIns="219450" rIns="438900" bIns="21945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3" name="Google Shape;43;p7"/>
          <p:cNvSpPr txBox="1">
            <a:spLocks noGrp="1"/>
          </p:cNvSpPr>
          <p:nvPr>
            <p:ph type="body" idx="2"/>
          </p:nvPr>
        </p:nvSpPr>
        <p:spPr>
          <a:xfrm>
            <a:off x="2193925" y="10439400"/>
            <a:ext cx="19392900" cy="18965863"/>
          </a:xfrm>
          <a:prstGeom prst="rect">
            <a:avLst/>
          </a:prstGeom>
          <a:noFill/>
          <a:ln>
            <a:noFill/>
          </a:ln>
        </p:spPr>
        <p:txBody>
          <a:bodyPr spcFirstLastPara="1" wrap="square" lIns="438900" tIns="219450" rIns="438900" bIns="21945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4" name="Google Shape;44;p7"/>
          <p:cNvSpPr txBox="1">
            <a:spLocks noGrp="1"/>
          </p:cNvSpPr>
          <p:nvPr>
            <p:ph type="body" idx="3"/>
          </p:nvPr>
        </p:nvSpPr>
        <p:spPr>
          <a:xfrm>
            <a:off x="22296438" y="7369175"/>
            <a:ext cx="19400837" cy="3070225"/>
          </a:xfrm>
          <a:prstGeom prst="rect">
            <a:avLst/>
          </a:prstGeom>
          <a:noFill/>
          <a:ln>
            <a:noFill/>
          </a:ln>
        </p:spPr>
        <p:txBody>
          <a:bodyPr spcFirstLastPara="1" wrap="square" lIns="438900" tIns="219450" rIns="438900" bIns="21945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5" name="Google Shape;45;p7"/>
          <p:cNvSpPr txBox="1">
            <a:spLocks noGrp="1"/>
          </p:cNvSpPr>
          <p:nvPr>
            <p:ph type="body" idx="4"/>
          </p:nvPr>
        </p:nvSpPr>
        <p:spPr>
          <a:xfrm>
            <a:off x="22296438" y="10439400"/>
            <a:ext cx="19400837" cy="18965863"/>
          </a:xfrm>
          <a:prstGeom prst="rect">
            <a:avLst/>
          </a:prstGeom>
          <a:noFill/>
          <a:ln>
            <a:noFill/>
          </a:ln>
        </p:spPr>
        <p:txBody>
          <a:bodyPr spcFirstLastPara="1" wrap="square" lIns="438900" tIns="219450" rIns="438900" bIns="21945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6" name="Google Shape;46;p7"/>
          <p:cNvSpPr txBox="1">
            <a:spLocks noGrp="1"/>
          </p:cNvSpPr>
          <p:nvPr>
            <p:ph type="dt" idx="10"/>
          </p:nvPr>
        </p:nvSpPr>
        <p:spPr>
          <a:xfrm>
            <a:off x="2193925" y="29976763"/>
            <a:ext cx="10242550" cy="2286000"/>
          </a:xfrm>
          <a:prstGeom prst="rect">
            <a:avLst/>
          </a:prstGeom>
          <a:noFill/>
          <a:ln>
            <a:noFill/>
          </a:ln>
        </p:spPr>
        <p:txBody>
          <a:bodyPr spcFirstLastPara="1" wrap="square" lIns="438900" tIns="219450" rIns="438900" bIns="21945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14995525" y="29976763"/>
            <a:ext cx="13900150" cy="2286000"/>
          </a:xfrm>
          <a:prstGeom prst="rect">
            <a:avLst/>
          </a:prstGeom>
          <a:noFill/>
          <a:ln>
            <a:noFill/>
          </a:ln>
        </p:spPr>
        <p:txBody>
          <a:bodyPr spcFirstLastPara="1" wrap="square" lIns="438900" tIns="219450" rIns="438900" bIns="21945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31454725" y="29976763"/>
            <a:ext cx="10242550" cy="2286000"/>
          </a:xfrm>
          <a:prstGeom prst="rect">
            <a:avLst/>
          </a:prstGeom>
          <a:noFill/>
          <a:ln>
            <a:noFill/>
          </a:ln>
        </p:spPr>
        <p:txBody>
          <a:bodyPr spcFirstLastPara="1" wrap="square" lIns="438900" tIns="219450" rIns="438900" bIns="219450" anchor="t" anchorCtr="0">
            <a:noAutofit/>
          </a:bodyPr>
          <a:lstStyle>
            <a:lvl1pPr marL="0" marR="0" lvl="0" indent="0" algn="r">
              <a:spcBef>
                <a:spcPts val="0"/>
              </a:spcBef>
              <a:spcAft>
                <a:spcPts val="0"/>
              </a:spcAft>
              <a:buNone/>
              <a:defRPr sz="6700">
                <a:solidFill>
                  <a:schemeClr val="dk1"/>
                </a:solidFill>
                <a:latin typeface="Arial"/>
                <a:ea typeface="Arial"/>
                <a:cs typeface="Arial"/>
                <a:sym typeface="Arial"/>
              </a:defRPr>
            </a:lvl1pPr>
            <a:lvl2pPr marL="0" marR="0" lvl="1" indent="0" algn="r">
              <a:spcBef>
                <a:spcPts val="0"/>
              </a:spcBef>
              <a:spcAft>
                <a:spcPts val="0"/>
              </a:spcAft>
              <a:buNone/>
              <a:defRPr sz="6700">
                <a:solidFill>
                  <a:schemeClr val="dk1"/>
                </a:solidFill>
                <a:latin typeface="Arial"/>
                <a:ea typeface="Arial"/>
                <a:cs typeface="Arial"/>
                <a:sym typeface="Arial"/>
              </a:defRPr>
            </a:lvl2pPr>
            <a:lvl3pPr marL="0" marR="0" lvl="2" indent="0" algn="r">
              <a:spcBef>
                <a:spcPts val="0"/>
              </a:spcBef>
              <a:spcAft>
                <a:spcPts val="0"/>
              </a:spcAft>
              <a:buNone/>
              <a:defRPr sz="6700">
                <a:solidFill>
                  <a:schemeClr val="dk1"/>
                </a:solidFill>
                <a:latin typeface="Arial"/>
                <a:ea typeface="Arial"/>
                <a:cs typeface="Arial"/>
                <a:sym typeface="Arial"/>
              </a:defRPr>
            </a:lvl3pPr>
            <a:lvl4pPr marL="0" marR="0" lvl="3" indent="0" algn="r">
              <a:spcBef>
                <a:spcPts val="0"/>
              </a:spcBef>
              <a:spcAft>
                <a:spcPts val="0"/>
              </a:spcAft>
              <a:buNone/>
              <a:defRPr sz="6700">
                <a:solidFill>
                  <a:schemeClr val="dk1"/>
                </a:solidFill>
                <a:latin typeface="Arial"/>
                <a:ea typeface="Arial"/>
                <a:cs typeface="Arial"/>
                <a:sym typeface="Arial"/>
              </a:defRPr>
            </a:lvl4pPr>
            <a:lvl5pPr marL="0" marR="0" lvl="4" indent="0" algn="r">
              <a:spcBef>
                <a:spcPts val="0"/>
              </a:spcBef>
              <a:spcAft>
                <a:spcPts val="0"/>
              </a:spcAft>
              <a:buNone/>
              <a:defRPr sz="6700">
                <a:solidFill>
                  <a:schemeClr val="dk1"/>
                </a:solidFill>
                <a:latin typeface="Arial"/>
                <a:ea typeface="Arial"/>
                <a:cs typeface="Arial"/>
                <a:sym typeface="Arial"/>
              </a:defRPr>
            </a:lvl5pPr>
            <a:lvl6pPr marL="0" marR="0" lvl="5" indent="0" algn="r">
              <a:spcBef>
                <a:spcPts val="0"/>
              </a:spcBef>
              <a:spcAft>
                <a:spcPts val="0"/>
              </a:spcAft>
              <a:buNone/>
              <a:defRPr sz="6700">
                <a:solidFill>
                  <a:schemeClr val="dk1"/>
                </a:solidFill>
                <a:latin typeface="Arial"/>
                <a:ea typeface="Arial"/>
                <a:cs typeface="Arial"/>
                <a:sym typeface="Arial"/>
              </a:defRPr>
            </a:lvl6pPr>
            <a:lvl7pPr marL="0" marR="0" lvl="6" indent="0" algn="r">
              <a:spcBef>
                <a:spcPts val="0"/>
              </a:spcBef>
              <a:spcAft>
                <a:spcPts val="0"/>
              </a:spcAft>
              <a:buNone/>
              <a:defRPr sz="6700">
                <a:solidFill>
                  <a:schemeClr val="dk1"/>
                </a:solidFill>
                <a:latin typeface="Arial"/>
                <a:ea typeface="Arial"/>
                <a:cs typeface="Arial"/>
                <a:sym typeface="Arial"/>
              </a:defRPr>
            </a:lvl7pPr>
            <a:lvl8pPr marL="0" marR="0" lvl="7" indent="0" algn="r">
              <a:spcBef>
                <a:spcPts val="0"/>
              </a:spcBef>
              <a:spcAft>
                <a:spcPts val="0"/>
              </a:spcAft>
              <a:buNone/>
              <a:defRPr sz="6700">
                <a:solidFill>
                  <a:schemeClr val="dk1"/>
                </a:solidFill>
                <a:latin typeface="Arial"/>
                <a:ea typeface="Arial"/>
                <a:cs typeface="Arial"/>
                <a:sym typeface="Arial"/>
              </a:defRPr>
            </a:lvl8pPr>
            <a:lvl9pPr marL="0" marR="0" lvl="8" indent="0" algn="r">
              <a:spcBef>
                <a:spcPts val="0"/>
              </a:spcBef>
              <a:spcAft>
                <a:spcPts val="0"/>
              </a:spcAft>
              <a:buNone/>
              <a:defRPr sz="67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2193925" y="1317625"/>
            <a:ext cx="39503350" cy="5486400"/>
          </a:xfrm>
          <a:prstGeom prst="rect">
            <a:avLst/>
          </a:prstGeom>
          <a:noFill/>
          <a:ln>
            <a:noFill/>
          </a:ln>
        </p:spPr>
        <p:txBody>
          <a:bodyPr spcFirstLastPara="1" wrap="square" lIns="438900" tIns="219450" rIns="438900" bIns="21945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2193925" y="29976763"/>
            <a:ext cx="10242550" cy="2286000"/>
          </a:xfrm>
          <a:prstGeom prst="rect">
            <a:avLst/>
          </a:prstGeom>
          <a:noFill/>
          <a:ln>
            <a:noFill/>
          </a:ln>
        </p:spPr>
        <p:txBody>
          <a:bodyPr spcFirstLastPara="1" wrap="square" lIns="438900" tIns="219450" rIns="438900" bIns="21945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14995525" y="29976763"/>
            <a:ext cx="13900150" cy="2286000"/>
          </a:xfrm>
          <a:prstGeom prst="rect">
            <a:avLst/>
          </a:prstGeom>
          <a:noFill/>
          <a:ln>
            <a:noFill/>
          </a:ln>
        </p:spPr>
        <p:txBody>
          <a:bodyPr spcFirstLastPara="1" wrap="square" lIns="438900" tIns="219450" rIns="438900" bIns="21945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31454725" y="29976763"/>
            <a:ext cx="10242550" cy="2286000"/>
          </a:xfrm>
          <a:prstGeom prst="rect">
            <a:avLst/>
          </a:prstGeom>
          <a:noFill/>
          <a:ln>
            <a:noFill/>
          </a:ln>
        </p:spPr>
        <p:txBody>
          <a:bodyPr spcFirstLastPara="1" wrap="square" lIns="438900" tIns="219450" rIns="438900" bIns="219450" anchor="t" anchorCtr="0">
            <a:noAutofit/>
          </a:bodyPr>
          <a:lstStyle>
            <a:lvl1pPr marL="0" marR="0" lvl="0" indent="0" algn="r">
              <a:spcBef>
                <a:spcPts val="0"/>
              </a:spcBef>
              <a:spcAft>
                <a:spcPts val="0"/>
              </a:spcAft>
              <a:buNone/>
              <a:defRPr sz="6700">
                <a:solidFill>
                  <a:schemeClr val="dk1"/>
                </a:solidFill>
                <a:latin typeface="Arial"/>
                <a:ea typeface="Arial"/>
                <a:cs typeface="Arial"/>
                <a:sym typeface="Arial"/>
              </a:defRPr>
            </a:lvl1pPr>
            <a:lvl2pPr marL="0" marR="0" lvl="1" indent="0" algn="r">
              <a:spcBef>
                <a:spcPts val="0"/>
              </a:spcBef>
              <a:spcAft>
                <a:spcPts val="0"/>
              </a:spcAft>
              <a:buNone/>
              <a:defRPr sz="6700">
                <a:solidFill>
                  <a:schemeClr val="dk1"/>
                </a:solidFill>
                <a:latin typeface="Arial"/>
                <a:ea typeface="Arial"/>
                <a:cs typeface="Arial"/>
                <a:sym typeface="Arial"/>
              </a:defRPr>
            </a:lvl2pPr>
            <a:lvl3pPr marL="0" marR="0" lvl="2" indent="0" algn="r">
              <a:spcBef>
                <a:spcPts val="0"/>
              </a:spcBef>
              <a:spcAft>
                <a:spcPts val="0"/>
              </a:spcAft>
              <a:buNone/>
              <a:defRPr sz="6700">
                <a:solidFill>
                  <a:schemeClr val="dk1"/>
                </a:solidFill>
                <a:latin typeface="Arial"/>
                <a:ea typeface="Arial"/>
                <a:cs typeface="Arial"/>
                <a:sym typeface="Arial"/>
              </a:defRPr>
            </a:lvl3pPr>
            <a:lvl4pPr marL="0" marR="0" lvl="3" indent="0" algn="r">
              <a:spcBef>
                <a:spcPts val="0"/>
              </a:spcBef>
              <a:spcAft>
                <a:spcPts val="0"/>
              </a:spcAft>
              <a:buNone/>
              <a:defRPr sz="6700">
                <a:solidFill>
                  <a:schemeClr val="dk1"/>
                </a:solidFill>
                <a:latin typeface="Arial"/>
                <a:ea typeface="Arial"/>
                <a:cs typeface="Arial"/>
                <a:sym typeface="Arial"/>
              </a:defRPr>
            </a:lvl4pPr>
            <a:lvl5pPr marL="0" marR="0" lvl="4" indent="0" algn="r">
              <a:spcBef>
                <a:spcPts val="0"/>
              </a:spcBef>
              <a:spcAft>
                <a:spcPts val="0"/>
              </a:spcAft>
              <a:buNone/>
              <a:defRPr sz="6700">
                <a:solidFill>
                  <a:schemeClr val="dk1"/>
                </a:solidFill>
                <a:latin typeface="Arial"/>
                <a:ea typeface="Arial"/>
                <a:cs typeface="Arial"/>
                <a:sym typeface="Arial"/>
              </a:defRPr>
            </a:lvl5pPr>
            <a:lvl6pPr marL="0" marR="0" lvl="5" indent="0" algn="r">
              <a:spcBef>
                <a:spcPts val="0"/>
              </a:spcBef>
              <a:spcAft>
                <a:spcPts val="0"/>
              </a:spcAft>
              <a:buNone/>
              <a:defRPr sz="6700">
                <a:solidFill>
                  <a:schemeClr val="dk1"/>
                </a:solidFill>
                <a:latin typeface="Arial"/>
                <a:ea typeface="Arial"/>
                <a:cs typeface="Arial"/>
                <a:sym typeface="Arial"/>
              </a:defRPr>
            </a:lvl6pPr>
            <a:lvl7pPr marL="0" marR="0" lvl="6" indent="0" algn="r">
              <a:spcBef>
                <a:spcPts val="0"/>
              </a:spcBef>
              <a:spcAft>
                <a:spcPts val="0"/>
              </a:spcAft>
              <a:buNone/>
              <a:defRPr sz="6700">
                <a:solidFill>
                  <a:schemeClr val="dk1"/>
                </a:solidFill>
                <a:latin typeface="Arial"/>
                <a:ea typeface="Arial"/>
                <a:cs typeface="Arial"/>
                <a:sym typeface="Arial"/>
              </a:defRPr>
            </a:lvl7pPr>
            <a:lvl8pPr marL="0" marR="0" lvl="7" indent="0" algn="r">
              <a:spcBef>
                <a:spcPts val="0"/>
              </a:spcBef>
              <a:spcAft>
                <a:spcPts val="0"/>
              </a:spcAft>
              <a:buNone/>
              <a:defRPr sz="6700">
                <a:solidFill>
                  <a:schemeClr val="dk1"/>
                </a:solidFill>
                <a:latin typeface="Arial"/>
                <a:ea typeface="Arial"/>
                <a:cs typeface="Arial"/>
                <a:sym typeface="Arial"/>
              </a:defRPr>
            </a:lvl8pPr>
            <a:lvl9pPr marL="0" marR="0" lvl="8" indent="0" algn="r">
              <a:spcBef>
                <a:spcPts val="0"/>
              </a:spcBef>
              <a:spcAft>
                <a:spcPts val="0"/>
              </a:spcAft>
              <a:buNone/>
              <a:defRPr sz="67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2193925" y="29976763"/>
            <a:ext cx="10242550" cy="2286000"/>
          </a:xfrm>
          <a:prstGeom prst="rect">
            <a:avLst/>
          </a:prstGeom>
          <a:noFill/>
          <a:ln>
            <a:noFill/>
          </a:ln>
        </p:spPr>
        <p:txBody>
          <a:bodyPr spcFirstLastPara="1" wrap="square" lIns="438900" tIns="219450" rIns="438900" bIns="21945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14995525" y="29976763"/>
            <a:ext cx="13900150" cy="2286000"/>
          </a:xfrm>
          <a:prstGeom prst="rect">
            <a:avLst/>
          </a:prstGeom>
          <a:noFill/>
          <a:ln>
            <a:noFill/>
          </a:ln>
        </p:spPr>
        <p:txBody>
          <a:bodyPr spcFirstLastPara="1" wrap="square" lIns="438900" tIns="219450" rIns="438900" bIns="21945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31454725" y="29976763"/>
            <a:ext cx="10242550" cy="2286000"/>
          </a:xfrm>
          <a:prstGeom prst="rect">
            <a:avLst/>
          </a:prstGeom>
          <a:noFill/>
          <a:ln>
            <a:noFill/>
          </a:ln>
        </p:spPr>
        <p:txBody>
          <a:bodyPr spcFirstLastPara="1" wrap="square" lIns="438900" tIns="219450" rIns="438900" bIns="219450" anchor="t" anchorCtr="0">
            <a:noAutofit/>
          </a:bodyPr>
          <a:lstStyle>
            <a:lvl1pPr marL="0" marR="0" lvl="0" indent="0" algn="r">
              <a:spcBef>
                <a:spcPts val="0"/>
              </a:spcBef>
              <a:spcAft>
                <a:spcPts val="0"/>
              </a:spcAft>
              <a:buNone/>
              <a:defRPr sz="6700">
                <a:solidFill>
                  <a:schemeClr val="dk1"/>
                </a:solidFill>
                <a:latin typeface="Arial"/>
                <a:ea typeface="Arial"/>
                <a:cs typeface="Arial"/>
                <a:sym typeface="Arial"/>
              </a:defRPr>
            </a:lvl1pPr>
            <a:lvl2pPr marL="0" marR="0" lvl="1" indent="0" algn="r">
              <a:spcBef>
                <a:spcPts val="0"/>
              </a:spcBef>
              <a:spcAft>
                <a:spcPts val="0"/>
              </a:spcAft>
              <a:buNone/>
              <a:defRPr sz="6700">
                <a:solidFill>
                  <a:schemeClr val="dk1"/>
                </a:solidFill>
                <a:latin typeface="Arial"/>
                <a:ea typeface="Arial"/>
                <a:cs typeface="Arial"/>
                <a:sym typeface="Arial"/>
              </a:defRPr>
            </a:lvl2pPr>
            <a:lvl3pPr marL="0" marR="0" lvl="2" indent="0" algn="r">
              <a:spcBef>
                <a:spcPts val="0"/>
              </a:spcBef>
              <a:spcAft>
                <a:spcPts val="0"/>
              </a:spcAft>
              <a:buNone/>
              <a:defRPr sz="6700">
                <a:solidFill>
                  <a:schemeClr val="dk1"/>
                </a:solidFill>
                <a:latin typeface="Arial"/>
                <a:ea typeface="Arial"/>
                <a:cs typeface="Arial"/>
                <a:sym typeface="Arial"/>
              </a:defRPr>
            </a:lvl3pPr>
            <a:lvl4pPr marL="0" marR="0" lvl="3" indent="0" algn="r">
              <a:spcBef>
                <a:spcPts val="0"/>
              </a:spcBef>
              <a:spcAft>
                <a:spcPts val="0"/>
              </a:spcAft>
              <a:buNone/>
              <a:defRPr sz="6700">
                <a:solidFill>
                  <a:schemeClr val="dk1"/>
                </a:solidFill>
                <a:latin typeface="Arial"/>
                <a:ea typeface="Arial"/>
                <a:cs typeface="Arial"/>
                <a:sym typeface="Arial"/>
              </a:defRPr>
            </a:lvl4pPr>
            <a:lvl5pPr marL="0" marR="0" lvl="4" indent="0" algn="r">
              <a:spcBef>
                <a:spcPts val="0"/>
              </a:spcBef>
              <a:spcAft>
                <a:spcPts val="0"/>
              </a:spcAft>
              <a:buNone/>
              <a:defRPr sz="6700">
                <a:solidFill>
                  <a:schemeClr val="dk1"/>
                </a:solidFill>
                <a:latin typeface="Arial"/>
                <a:ea typeface="Arial"/>
                <a:cs typeface="Arial"/>
                <a:sym typeface="Arial"/>
              </a:defRPr>
            </a:lvl5pPr>
            <a:lvl6pPr marL="0" marR="0" lvl="5" indent="0" algn="r">
              <a:spcBef>
                <a:spcPts val="0"/>
              </a:spcBef>
              <a:spcAft>
                <a:spcPts val="0"/>
              </a:spcAft>
              <a:buNone/>
              <a:defRPr sz="6700">
                <a:solidFill>
                  <a:schemeClr val="dk1"/>
                </a:solidFill>
                <a:latin typeface="Arial"/>
                <a:ea typeface="Arial"/>
                <a:cs typeface="Arial"/>
                <a:sym typeface="Arial"/>
              </a:defRPr>
            </a:lvl6pPr>
            <a:lvl7pPr marL="0" marR="0" lvl="6" indent="0" algn="r">
              <a:spcBef>
                <a:spcPts val="0"/>
              </a:spcBef>
              <a:spcAft>
                <a:spcPts val="0"/>
              </a:spcAft>
              <a:buNone/>
              <a:defRPr sz="6700">
                <a:solidFill>
                  <a:schemeClr val="dk1"/>
                </a:solidFill>
                <a:latin typeface="Arial"/>
                <a:ea typeface="Arial"/>
                <a:cs typeface="Arial"/>
                <a:sym typeface="Arial"/>
              </a:defRPr>
            </a:lvl7pPr>
            <a:lvl8pPr marL="0" marR="0" lvl="7" indent="0" algn="r">
              <a:spcBef>
                <a:spcPts val="0"/>
              </a:spcBef>
              <a:spcAft>
                <a:spcPts val="0"/>
              </a:spcAft>
              <a:buNone/>
              <a:defRPr sz="6700">
                <a:solidFill>
                  <a:schemeClr val="dk1"/>
                </a:solidFill>
                <a:latin typeface="Arial"/>
                <a:ea typeface="Arial"/>
                <a:cs typeface="Arial"/>
                <a:sym typeface="Arial"/>
              </a:defRPr>
            </a:lvl8pPr>
            <a:lvl9pPr marL="0" marR="0" lvl="8" indent="0" algn="r">
              <a:spcBef>
                <a:spcPts val="0"/>
              </a:spcBef>
              <a:spcAft>
                <a:spcPts val="0"/>
              </a:spcAft>
              <a:buNone/>
              <a:defRPr sz="67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2193925" y="1311275"/>
            <a:ext cx="14439900" cy="5576888"/>
          </a:xfrm>
          <a:prstGeom prst="rect">
            <a:avLst/>
          </a:prstGeom>
          <a:noFill/>
          <a:ln>
            <a:noFill/>
          </a:ln>
        </p:spPr>
        <p:txBody>
          <a:bodyPr spcFirstLastPara="1" wrap="square" lIns="438900" tIns="219450" rIns="438900" bIns="21945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17160875" y="1311275"/>
            <a:ext cx="24536400" cy="28093988"/>
          </a:xfrm>
          <a:prstGeom prst="rect">
            <a:avLst/>
          </a:prstGeom>
          <a:noFill/>
          <a:ln>
            <a:noFill/>
          </a:ln>
        </p:spPr>
        <p:txBody>
          <a:bodyPr spcFirstLastPara="1" wrap="square" lIns="438900" tIns="219450" rIns="438900" bIns="21945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61" name="Google Shape;61;p10"/>
          <p:cNvSpPr txBox="1">
            <a:spLocks noGrp="1"/>
          </p:cNvSpPr>
          <p:nvPr>
            <p:ph type="body" idx="2"/>
          </p:nvPr>
        </p:nvSpPr>
        <p:spPr>
          <a:xfrm>
            <a:off x="2193925" y="6888163"/>
            <a:ext cx="14439900" cy="22517100"/>
          </a:xfrm>
          <a:prstGeom prst="rect">
            <a:avLst/>
          </a:prstGeom>
          <a:noFill/>
          <a:ln>
            <a:noFill/>
          </a:ln>
        </p:spPr>
        <p:txBody>
          <a:bodyPr spcFirstLastPara="1" wrap="square" lIns="438900" tIns="219450" rIns="438900" bIns="21945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2" name="Google Shape;62;p10"/>
          <p:cNvSpPr txBox="1">
            <a:spLocks noGrp="1"/>
          </p:cNvSpPr>
          <p:nvPr>
            <p:ph type="dt" idx="10"/>
          </p:nvPr>
        </p:nvSpPr>
        <p:spPr>
          <a:xfrm>
            <a:off x="2193925" y="29976763"/>
            <a:ext cx="10242550" cy="2286000"/>
          </a:xfrm>
          <a:prstGeom prst="rect">
            <a:avLst/>
          </a:prstGeom>
          <a:noFill/>
          <a:ln>
            <a:noFill/>
          </a:ln>
        </p:spPr>
        <p:txBody>
          <a:bodyPr spcFirstLastPara="1" wrap="square" lIns="438900" tIns="219450" rIns="438900" bIns="21945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14995525" y="29976763"/>
            <a:ext cx="13900150" cy="2286000"/>
          </a:xfrm>
          <a:prstGeom prst="rect">
            <a:avLst/>
          </a:prstGeom>
          <a:noFill/>
          <a:ln>
            <a:noFill/>
          </a:ln>
        </p:spPr>
        <p:txBody>
          <a:bodyPr spcFirstLastPara="1" wrap="square" lIns="438900" tIns="219450" rIns="438900" bIns="21945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31454725" y="29976763"/>
            <a:ext cx="10242550" cy="2286000"/>
          </a:xfrm>
          <a:prstGeom prst="rect">
            <a:avLst/>
          </a:prstGeom>
          <a:noFill/>
          <a:ln>
            <a:noFill/>
          </a:ln>
        </p:spPr>
        <p:txBody>
          <a:bodyPr spcFirstLastPara="1" wrap="square" lIns="438900" tIns="219450" rIns="438900" bIns="219450" anchor="t" anchorCtr="0">
            <a:noAutofit/>
          </a:bodyPr>
          <a:lstStyle>
            <a:lvl1pPr marL="0" marR="0" lvl="0" indent="0" algn="r">
              <a:spcBef>
                <a:spcPts val="0"/>
              </a:spcBef>
              <a:spcAft>
                <a:spcPts val="0"/>
              </a:spcAft>
              <a:buNone/>
              <a:defRPr sz="6700">
                <a:solidFill>
                  <a:schemeClr val="dk1"/>
                </a:solidFill>
                <a:latin typeface="Arial"/>
                <a:ea typeface="Arial"/>
                <a:cs typeface="Arial"/>
                <a:sym typeface="Arial"/>
              </a:defRPr>
            </a:lvl1pPr>
            <a:lvl2pPr marL="0" marR="0" lvl="1" indent="0" algn="r">
              <a:spcBef>
                <a:spcPts val="0"/>
              </a:spcBef>
              <a:spcAft>
                <a:spcPts val="0"/>
              </a:spcAft>
              <a:buNone/>
              <a:defRPr sz="6700">
                <a:solidFill>
                  <a:schemeClr val="dk1"/>
                </a:solidFill>
                <a:latin typeface="Arial"/>
                <a:ea typeface="Arial"/>
                <a:cs typeface="Arial"/>
                <a:sym typeface="Arial"/>
              </a:defRPr>
            </a:lvl2pPr>
            <a:lvl3pPr marL="0" marR="0" lvl="2" indent="0" algn="r">
              <a:spcBef>
                <a:spcPts val="0"/>
              </a:spcBef>
              <a:spcAft>
                <a:spcPts val="0"/>
              </a:spcAft>
              <a:buNone/>
              <a:defRPr sz="6700">
                <a:solidFill>
                  <a:schemeClr val="dk1"/>
                </a:solidFill>
                <a:latin typeface="Arial"/>
                <a:ea typeface="Arial"/>
                <a:cs typeface="Arial"/>
                <a:sym typeface="Arial"/>
              </a:defRPr>
            </a:lvl3pPr>
            <a:lvl4pPr marL="0" marR="0" lvl="3" indent="0" algn="r">
              <a:spcBef>
                <a:spcPts val="0"/>
              </a:spcBef>
              <a:spcAft>
                <a:spcPts val="0"/>
              </a:spcAft>
              <a:buNone/>
              <a:defRPr sz="6700">
                <a:solidFill>
                  <a:schemeClr val="dk1"/>
                </a:solidFill>
                <a:latin typeface="Arial"/>
                <a:ea typeface="Arial"/>
                <a:cs typeface="Arial"/>
                <a:sym typeface="Arial"/>
              </a:defRPr>
            </a:lvl4pPr>
            <a:lvl5pPr marL="0" marR="0" lvl="4" indent="0" algn="r">
              <a:spcBef>
                <a:spcPts val="0"/>
              </a:spcBef>
              <a:spcAft>
                <a:spcPts val="0"/>
              </a:spcAft>
              <a:buNone/>
              <a:defRPr sz="6700">
                <a:solidFill>
                  <a:schemeClr val="dk1"/>
                </a:solidFill>
                <a:latin typeface="Arial"/>
                <a:ea typeface="Arial"/>
                <a:cs typeface="Arial"/>
                <a:sym typeface="Arial"/>
              </a:defRPr>
            </a:lvl5pPr>
            <a:lvl6pPr marL="0" marR="0" lvl="5" indent="0" algn="r">
              <a:spcBef>
                <a:spcPts val="0"/>
              </a:spcBef>
              <a:spcAft>
                <a:spcPts val="0"/>
              </a:spcAft>
              <a:buNone/>
              <a:defRPr sz="6700">
                <a:solidFill>
                  <a:schemeClr val="dk1"/>
                </a:solidFill>
                <a:latin typeface="Arial"/>
                <a:ea typeface="Arial"/>
                <a:cs typeface="Arial"/>
                <a:sym typeface="Arial"/>
              </a:defRPr>
            </a:lvl6pPr>
            <a:lvl7pPr marL="0" marR="0" lvl="6" indent="0" algn="r">
              <a:spcBef>
                <a:spcPts val="0"/>
              </a:spcBef>
              <a:spcAft>
                <a:spcPts val="0"/>
              </a:spcAft>
              <a:buNone/>
              <a:defRPr sz="6700">
                <a:solidFill>
                  <a:schemeClr val="dk1"/>
                </a:solidFill>
                <a:latin typeface="Arial"/>
                <a:ea typeface="Arial"/>
                <a:cs typeface="Arial"/>
                <a:sym typeface="Arial"/>
              </a:defRPr>
            </a:lvl7pPr>
            <a:lvl8pPr marL="0" marR="0" lvl="7" indent="0" algn="r">
              <a:spcBef>
                <a:spcPts val="0"/>
              </a:spcBef>
              <a:spcAft>
                <a:spcPts val="0"/>
              </a:spcAft>
              <a:buNone/>
              <a:defRPr sz="6700">
                <a:solidFill>
                  <a:schemeClr val="dk1"/>
                </a:solidFill>
                <a:latin typeface="Arial"/>
                <a:ea typeface="Arial"/>
                <a:cs typeface="Arial"/>
                <a:sym typeface="Arial"/>
              </a:defRPr>
            </a:lvl8pPr>
            <a:lvl9pPr marL="0" marR="0" lvl="8" indent="0" algn="r">
              <a:spcBef>
                <a:spcPts val="0"/>
              </a:spcBef>
              <a:spcAft>
                <a:spcPts val="0"/>
              </a:spcAft>
              <a:buNone/>
              <a:defRPr sz="67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8602663" y="23042563"/>
            <a:ext cx="26335037" cy="2720975"/>
          </a:xfrm>
          <a:prstGeom prst="rect">
            <a:avLst/>
          </a:prstGeom>
          <a:noFill/>
          <a:ln>
            <a:noFill/>
          </a:ln>
        </p:spPr>
        <p:txBody>
          <a:bodyPr spcFirstLastPara="1" wrap="square" lIns="438900" tIns="219450" rIns="438900" bIns="21945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7" name="Google Shape;67;p11"/>
          <p:cNvSpPr>
            <a:spLocks noGrp="1"/>
          </p:cNvSpPr>
          <p:nvPr>
            <p:ph type="pic" idx="2"/>
          </p:nvPr>
        </p:nvSpPr>
        <p:spPr>
          <a:xfrm>
            <a:off x="8602663" y="2941638"/>
            <a:ext cx="26335037" cy="19750087"/>
          </a:xfrm>
          <a:prstGeom prst="rect">
            <a:avLst/>
          </a:prstGeom>
          <a:noFill/>
          <a:ln>
            <a:noFill/>
          </a:ln>
        </p:spPr>
      </p:sp>
      <p:sp>
        <p:nvSpPr>
          <p:cNvPr id="68" name="Google Shape;68;p11"/>
          <p:cNvSpPr txBox="1">
            <a:spLocks noGrp="1"/>
          </p:cNvSpPr>
          <p:nvPr>
            <p:ph type="body" idx="1"/>
          </p:nvPr>
        </p:nvSpPr>
        <p:spPr>
          <a:xfrm>
            <a:off x="8602663" y="25763538"/>
            <a:ext cx="26335037" cy="3862387"/>
          </a:xfrm>
          <a:prstGeom prst="rect">
            <a:avLst/>
          </a:prstGeom>
          <a:noFill/>
          <a:ln>
            <a:noFill/>
          </a:ln>
        </p:spPr>
        <p:txBody>
          <a:bodyPr spcFirstLastPara="1" wrap="square" lIns="438900" tIns="219450" rIns="438900" bIns="21945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9" name="Google Shape;69;p11"/>
          <p:cNvSpPr txBox="1">
            <a:spLocks noGrp="1"/>
          </p:cNvSpPr>
          <p:nvPr>
            <p:ph type="dt" idx="10"/>
          </p:nvPr>
        </p:nvSpPr>
        <p:spPr>
          <a:xfrm>
            <a:off x="2193925" y="29976763"/>
            <a:ext cx="10242550" cy="2286000"/>
          </a:xfrm>
          <a:prstGeom prst="rect">
            <a:avLst/>
          </a:prstGeom>
          <a:noFill/>
          <a:ln>
            <a:noFill/>
          </a:ln>
        </p:spPr>
        <p:txBody>
          <a:bodyPr spcFirstLastPara="1" wrap="square" lIns="438900" tIns="219450" rIns="438900" bIns="21945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14995525" y="29976763"/>
            <a:ext cx="13900150" cy="2286000"/>
          </a:xfrm>
          <a:prstGeom prst="rect">
            <a:avLst/>
          </a:prstGeom>
          <a:noFill/>
          <a:ln>
            <a:noFill/>
          </a:ln>
        </p:spPr>
        <p:txBody>
          <a:bodyPr spcFirstLastPara="1" wrap="square" lIns="438900" tIns="219450" rIns="438900" bIns="21945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31454725" y="29976763"/>
            <a:ext cx="10242550" cy="2286000"/>
          </a:xfrm>
          <a:prstGeom prst="rect">
            <a:avLst/>
          </a:prstGeom>
          <a:noFill/>
          <a:ln>
            <a:noFill/>
          </a:ln>
        </p:spPr>
        <p:txBody>
          <a:bodyPr spcFirstLastPara="1" wrap="square" lIns="438900" tIns="219450" rIns="438900" bIns="219450" anchor="t" anchorCtr="0">
            <a:noAutofit/>
          </a:bodyPr>
          <a:lstStyle>
            <a:lvl1pPr marL="0" marR="0" lvl="0" indent="0" algn="r">
              <a:spcBef>
                <a:spcPts val="0"/>
              </a:spcBef>
              <a:spcAft>
                <a:spcPts val="0"/>
              </a:spcAft>
              <a:buNone/>
              <a:defRPr sz="6700">
                <a:solidFill>
                  <a:schemeClr val="dk1"/>
                </a:solidFill>
                <a:latin typeface="Arial"/>
                <a:ea typeface="Arial"/>
                <a:cs typeface="Arial"/>
                <a:sym typeface="Arial"/>
              </a:defRPr>
            </a:lvl1pPr>
            <a:lvl2pPr marL="0" marR="0" lvl="1" indent="0" algn="r">
              <a:spcBef>
                <a:spcPts val="0"/>
              </a:spcBef>
              <a:spcAft>
                <a:spcPts val="0"/>
              </a:spcAft>
              <a:buNone/>
              <a:defRPr sz="6700">
                <a:solidFill>
                  <a:schemeClr val="dk1"/>
                </a:solidFill>
                <a:latin typeface="Arial"/>
                <a:ea typeface="Arial"/>
                <a:cs typeface="Arial"/>
                <a:sym typeface="Arial"/>
              </a:defRPr>
            </a:lvl2pPr>
            <a:lvl3pPr marL="0" marR="0" lvl="2" indent="0" algn="r">
              <a:spcBef>
                <a:spcPts val="0"/>
              </a:spcBef>
              <a:spcAft>
                <a:spcPts val="0"/>
              </a:spcAft>
              <a:buNone/>
              <a:defRPr sz="6700">
                <a:solidFill>
                  <a:schemeClr val="dk1"/>
                </a:solidFill>
                <a:latin typeface="Arial"/>
                <a:ea typeface="Arial"/>
                <a:cs typeface="Arial"/>
                <a:sym typeface="Arial"/>
              </a:defRPr>
            </a:lvl3pPr>
            <a:lvl4pPr marL="0" marR="0" lvl="3" indent="0" algn="r">
              <a:spcBef>
                <a:spcPts val="0"/>
              </a:spcBef>
              <a:spcAft>
                <a:spcPts val="0"/>
              </a:spcAft>
              <a:buNone/>
              <a:defRPr sz="6700">
                <a:solidFill>
                  <a:schemeClr val="dk1"/>
                </a:solidFill>
                <a:latin typeface="Arial"/>
                <a:ea typeface="Arial"/>
                <a:cs typeface="Arial"/>
                <a:sym typeface="Arial"/>
              </a:defRPr>
            </a:lvl4pPr>
            <a:lvl5pPr marL="0" marR="0" lvl="4" indent="0" algn="r">
              <a:spcBef>
                <a:spcPts val="0"/>
              </a:spcBef>
              <a:spcAft>
                <a:spcPts val="0"/>
              </a:spcAft>
              <a:buNone/>
              <a:defRPr sz="6700">
                <a:solidFill>
                  <a:schemeClr val="dk1"/>
                </a:solidFill>
                <a:latin typeface="Arial"/>
                <a:ea typeface="Arial"/>
                <a:cs typeface="Arial"/>
                <a:sym typeface="Arial"/>
              </a:defRPr>
            </a:lvl5pPr>
            <a:lvl6pPr marL="0" marR="0" lvl="5" indent="0" algn="r">
              <a:spcBef>
                <a:spcPts val="0"/>
              </a:spcBef>
              <a:spcAft>
                <a:spcPts val="0"/>
              </a:spcAft>
              <a:buNone/>
              <a:defRPr sz="6700">
                <a:solidFill>
                  <a:schemeClr val="dk1"/>
                </a:solidFill>
                <a:latin typeface="Arial"/>
                <a:ea typeface="Arial"/>
                <a:cs typeface="Arial"/>
                <a:sym typeface="Arial"/>
              </a:defRPr>
            </a:lvl6pPr>
            <a:lvl7pPr marL="0" marR="0" lvl="6" indent="0" algn="r">
              <a:spcBef>
                <a:spcPts val="0"/>
              </a:spcBef>
              <a:spcAft>
                <a:spcPts val="0"/>
              </a:spcAft>
              <a:buNone/>
              <a:defRPr sz="6700">
                <a:solidFill>
                  <a:schemeClr val="dk1"/>
                </a:solidFill>
                <a:latin typeface="Arial"/>
                <a:ea typeface="Arial"/>
                <a:cs typeface="Arial"/>
                <a:sym typeface="Arial"/>
              </a:defRPr>
            </a:lvl7pPr>
            <a:lvl8pPr marL="0" marR="0" lvl="7" indent="0" algn="r">
              <a:spcBef>
                <a:spcPts val="0"/>
              </a:spcBef>
              <a:spcAft>
                <a:spcPts val="0"/>
              </a:spcAft>
              <a:buNone/>
              <a:defRPr sz="6700">
                <a:solidFill>
                  <a:schemeClr val="dk1"/>
                </a:solidFill>
                <a:latin typeface="Arial"/>
                <a:ea typeface="Arial"/>
                <a:cs typeface="Arial"/>
                <a:sym typeface="Arial"/>
              </a:defRPr>
            </a:lvl8pPr>
            <a:lvl9pPr marL="0" marR="0" lvl="8" indent="0" algn="r">
              <a:spcBef>
                <a:spcPts val="0"/>
              </a:spcBef>
              <a:spcAft>
                <a:spcPts val="0"/>
              </a:spcAft>
              <a:buNone/>
              <a:defRPr sz="67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2193925" y="1317625"/>
            <a:ext cx="39503350" cy="5486400"/>
          </a:xfrm>
          <a:prstGeom prst="rect">
            <a:avLst/>
          </a:prstGeom>
          <a:noFill/>
          <a:ln>
            <a:noFill/>
          </a:ln>
        </p:spPr>
        <p:txBody>
          <a:bodyPr spcFirstLastPara="1" wrap="square" lIns="438900" tIns="219450" rIns="438900" bIns="219450" anchor="ctr" anchorCtr="0">
            <a:noAutofit/>
          </a:bodyPr>
          <a:lstStyle>
            <a:lvl1pPr marR="0" lvl="0" algn="ctr" rtl="0">
              <a:spcBef>
                <a:spcPts val="0"/>
              </a:spcBef>
              <a:spcAft>
                <a:spcPts val="0"/>
              </a:spcAft>
              <a:buSzPts val="1400"/>
              <a:buNone/>
              <a:defRPr sz="211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211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211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211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211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211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211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211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21100" b="0" i="0" u="none" strike="noStrike" cap="none">
                <a:solidFill>
                  <a:schemeClr val="dk2"/>
                </a:solidFill>
                <a:latin typeface="Arial"/>
                <a:ea typeface="Arial"/>
                <a:cs typeface="Arial"/>
                <a:sym typeface="Arial"/>
              </a:defRPr>
            </a:lvl9pPr>
          </a:lstStyle>
          <a:p>
            <a:endParaRPr/>
          </a:p>
        </p:txBody>
      </p:sp>
      <p:sp>
        <p:nvSpPr>
          <p:cNvPr id="11" name="Google Shape;11;p2"/>
          <p:cNvSpPr txBox="1">
            <a:spLocks noGrp="1"/>
          </p:cNvSpPr>
          <p:nvPr>
            <p:ph type="body" idx="1"/>
          </p:nvPr>
        </p:nvSpPr>
        <p:spPr>
          <a:xfrm>
            <a:off x="2193925" y="7680325"/>
            <a:ext cx="39503350" cy="21724938"/>
          </a:xfrm>
          <a:prstGeom prst="rect">
            <a:avLst/>
          </a:prstGeom>
          <a:noFill/>
          <a:ln>
            <a:noFill/>
          </a:ln>
        </p:spPr>
        <p:txBody>
          <a:bodyPr spcFirstLastPara="1" wrap="square" lIns="438900" tIns="219450" rIns="438900" bIns="219450" anchor="t" anchorCtr="0">
            <a:noAutofit/>
          </a:bodyPr>
          <a:lstStyle>
            <a:lvl1pPr marL="457200" marR="0" lvl="0" indent="-1206500" algn="l" rtl="0">
              <a:spcBef>
                <a:spcPts val="3080"/>
              </a:spcBef>
              <a:spcAft>
                <a:spcPts val="0"/>
              </a:spcAft>
              <a:buClr>
                <a:schemeClr val="dk1"/>
              </a:buClr>
              <a:buSzPts val="15400"/>
              <a:buFont typeface="Arial"/>
              <a:buChar char="•"/>
              <a:defRPr sz="15400" b="0" i="0" u="none" strike="noStrike" cap="none">
                <a:solidFill>
                  <a:schemeClr val="dk1"/>
                </a:solidFill>
                <a:latin typeface="Arial"/>
                <a:ea typeface="Arial"/>
                <a:cs typeface="Arial"/>
                <a:sym typeface="Arial"/>
              </a:defRPr>
            </a:lvl1pPr>
            <a:lvl2pPr marL="914400" marR="0" lvl="1" indent="-1079500" algn="l" rtl="0">
              <a:spcBef>
                <a:spcPts val="2680"/>
              </a:spcBef>
              <a:spcAft>
                <a:spcPts val="0"/>
              </a:spcAft>
              <a:buClr>
                <a:schemeClr val="dk1"/>
              </a:buClr>
              <a:buSzPts val="13400"/>
              <a:buFont typeface="Arial"/>
              <a:buChar char="–"/>
              <a:defRPr sz="13400" b="0" i="0" u="none" strike="noStrike" cap="none">
                <a:solidFill>
                  <a:schemeClr val="dk1"/>
                </a:solidFill>
                <a:latin typeface="Arial"/>
                <a:ea typeface="Arial"/>
                <a:cs typeface="Arial"/>
                <a:sym typeface="Arial"/>
              </a:defRPr>
            </a:lvl2pPr>
            <a:lvl3pPr marL="1371600" marR="0" lvl="2" indent="-958850" algn="l" rtl="0">
              <a:spcBef>
                <a:spcPts val="2300"/>
              </a:spcBef>
              <a:spcAft>
                <a:spcPts val="0"/>
              </a:spcAft>
              <a:buClr>
                <a:schemeClr val="dk1"/>
              </a:buClr>
              <a:buSzPts val="11500"/>
              <a:buFont typeface="Arial"/>
              <a:buChar char="•"/>
              <a:defRPr sz="11500" b="0" i="0" u="none" strike="noStrike" cap="none">
                <a:solidFill>
                  <a:schemeClr val="dk1"/>
                </a:solidFill>
                <a:latin typeface="Arial"/>
                <a:ea typeface="Arial"/>
                <a:cs typeface="Arial"/>
                <a:sym typeface="Arial"/>
              </a:defRPr>
            </a:lvl3pPr>
            <a:lvl4pPr marL="1828800" marR="0" lvl="3" indent="-838200" algn="l" rtl="0">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4pPr>
            <a:lvl5pPr marL="2286000" marR="0" lvl="4" indent="-838200" algn="l" rtl="0">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5pPr>
            <a:lvl6pPr marL="2743200" marR="0" lvl="5" indent="-838200" algn="l" rtl="0">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6pPr>
            <a:lvl7pPr marL="3200400" marR="0" lvl="6" indent="-838200" algn="l" rtl="0">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7pPr>
            <a:lvl8pPr marL="3657600" marR="0" lvl="7" indent="-838200" algn="l" rtl="0">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8pPr>
            <a:lvl9pPr marL="4114800" marR="0" lvl="8" indent="-838200" algn="l" rtl="0">
              <a:spcBef>
                <a:spcPts val="1920"/>
              </a:spcBef>
              <a:spcAft>
                <a:spcPts val="0"/>
              </a:spcAft>
              <a:buClr>
                <a:schemeClr val="dk1"/>
              </a:buClr>
              <a:buSzPts val="9600"/>
              <a:buFont typeface="Arial"/>
              <a:buChar char="»"/>
              <a:defRPr sz="9600" b="0" i="0" u="none" strike="noStrike" cap="none">
                <a:solidFill>
                  <a:schemeClr val="dk1"/>
                </a:solidFill>
                <a:latin typeface="Arial"/>
                <a:ea typeface="Arial"/>
                <a:cs typeface="Arial"/>
                <a:sym typeface="Arial"/>
              </a:defRPr>
            </a:lvl9pPr>
          </a:lstStyle>
          <a:p>
            <a:endParaRPr/>
          </a:p>
        </p:txBody>
      </p:sp>
      <p:sp>
        <p:nvSpPr>
          <p:cNvPr id="12" name="Google Shape;12;p2"/>
          <p:cNvSpPr txBox="1">
            <a:spLocks noGrp="1"/>
          </p:cNvSpPr>
          <p:nvPr>
            <p:ph type="dt" idx="10"/>
          </p:nvPr>
        </p:nvSpPr>
        <p:spPr>
          <a:xfrm>
            <a:off x="2193925" y="29976763"/>
            <a:ext cx="10242550" cy="2286000"/>
          </a:xfrm>
          <a:prstGeom prst="rect">
            <a:avLst/>
          </a:prstGeom>
          <a:noFill/>
          <a:ln>
            <a:noFill/>
          </a:ln>
        </p:spPr>
        <p:txBody>
          <a:bodyPr spcFirstLastPara="1" wrap="square" lIns="438900" tIns="219450" rIns="438900" bIns="219450" anchor="t" anchorCtr="0">
            <a:noAutofit/>
          </a:bodyPr>
          <a:lstStyle>
            <a:lvl1pPr marR="0" lvl="0" algn="l" rtl="0">
              <a:spcBef>
                <a:spcPts val="0"/>
              </a:spcBef>
              <a:spcAft>
                <a:spcPts val="0"/>
              </a:spcAft>
              <a:buSzPts val="1400"/>
              <a:buNone/>
              <a:defRPr sz="67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86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6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6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6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6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6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6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600" b="0" i="0" u="none" strike="noStrike" cap="none">
                <a:solidFill>
                  <a:schemeClr val="dk1"/>
                </a:solidFill>
                <a:latin typeface="Arial"/>
                <a:ea typeface="Arial"/>
                <a:cs typeface="Arial"/>
                <a:sym typeface="Arial"/>
              </a:defRPr>
            </a:lvl9pPr>
          </a:lstStyle>
          <a:p>
            <a:endParaRPr/>
          </a:p>
        </p:txBody>
      </p:sp>
      <p:sp>
        <p:nvSpPr>
          <p:cNvPr id="13" name="Google Shape;13;p2"/>
          <p:cNvSpPr txBox="1">
            <a:spLocks noGrp="1"/>
          </p:cNvSpPr>
          <p:nvPr>
            <p:ph type="ftr" idx="11"/>
          </p:nvPr>
        </p:nvSpPr>
        <p:spPr>
          <a:xfrm>
            <a:off x="14995525" y="29976763"/>
            <a:ext cx="13900150" cy="2286000"/>
          </a:xfrm>
          <a:prstGeom prst="rect">
            <a:avLst/>
          </a:prstGeom>
          <a:noFill/>
          <a:ln>
            <a:noFill/>
          </a:ln>
        </p:spPr>
        <p:txBody>
          <a:bodyPr spcFirstLastPara="1" wrap="square" lIns="438900" tIns="219450" rIns="438900" bIns="219450" anchor="t" anchorCtr="0">
            <a:noAutofit/>
          </a:bodyPr>
          <a:lstStyle>
            <a:lvl1pPr marR="0" lvl="0" algn="ctr" rtl="0">
              <a:spcBef>
                <a:spcPts val="0"/>
              </a:spcBef>
              <a:spcAft>
                <a:spcPts val="0"/>
              </a:spcAft>
              <a:buSzPts val="1400"/>
              <a:buNone/>
              <a:defRPr sz="67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86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86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86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86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86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86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86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8600" b="0" i="0" u="none" strike="noStrike" cap="none">
                <a:solidFill>
                  <a:schemeClr val="dk1"/>
                </a:solidFill>
                <a:latin typeface="Arial"/>
                <a:ea typeface="Arial"/>
                <a:cs typeface="Arial"/>
                <a:sym typeface="Arial"/>
              </a:defRPr>
            </a:lvl9pPr>
          </a:lstStyle>
          <a:p>
            <a:endParaRPr/>
          </a:p>
        </p:txBody>
      </p:sp>
      <p:sp>
        <p:nvSpPr>
          <p:cNvPr id="14" name="Google Shape;14;p2"/>
          <p:cNvSpPr txBox="1">
            <a:spLocks noGrp="1"/>
          </p:cNvSpPr>
          <p:nvPr>
            <p:ph type="sldNum" idx="12"/>
          </p:nvPr>
        </p:nvSpPr>
        <p:spPr>
          <a:xfrm>
            <a:off x="31454725" y="29976763"/>
            <a:ext cx="10242550" cy="2286000"/>
          </a:xfrm>
          <a:prstGeom prst="rect">
            <a:avLst/>
          </a:prstGeom>
          <a:noFill/>
          <a:ln>
            <a:noFill/>
          </a:ln>
        </p:spPr>
        <p:txBody>
          <a:bodyPr spcFirstLastPara="1" wrap="square" lIns="438900" tIns="219450" rIns="438900" bIns="219450" anchor="t" anchorCtr="0">
            <a:noAutofit/>
          </a:bodyPr>
          <a:lstStyle>
            <a:lvl1pPr marL="0" marR="0" lvl="0" indent="0" algn="r" rtl="0">
              <a:spcBef>
                <a:spcPts val="0"/>
              </a:spcBef>
              <a:spcAft>
                <a:spcPts val="0"/>
              </a:spcAft>
              <a:buNone/>
              <a:defRPr sz="67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67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67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67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67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67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67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67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67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oi.org/10.20471/de..2018.54.02.04" TargetMode="External"/><Relationship Id="rId7" Type="http://schemas.openxmlformats.org/officeDocument/2006/relationships/chart" Target="../charts/chart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about:blank" TargetMode="External"/><Relationship Id="rId5" Type="http://schemas.openxmlformats.org/officeDocument/2006/relationships/image" Target="../media/image1.png"/><Relationship Id="rId4" Type="http://schemas.openxmlformats.org/officeDocument/2006/relationships/hyperlink" Target="https://doi.org/10.1177/027243169901900200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1"/>
          <p:cNvSpPr txBox="1">
            <a:spLocks noGrp="1"/>
          </p:cNvSpPr>
          <p:nvPr>
            <p:ph type="title"/>
          </p:nvPr>
        </p:nvSpPr>
        <p:spPr>
          <a:xfrm>
            <a:off x="2193925" y="457200"/>
            <a:ext cx="39503350" cy="5486400"/>
          </a:xfrm>
          <a:prstGeom prst="rect">
            <a:avLst/>
          </a:prstGeom>
          <a:noFill/>
          <a:ln>
            <a:noFill/>
          </a:ln>
        </p:spPr>
        <p:txBody>
          <a:bodyPr spcFirstLastPara="1" wrap="square" lIns="438900" tIns="219450" rIns="438900" bIns="219450" anchor="ctr" anchorCtr="0">
            <a:noAutofit/>
          </a:bodyPr>
          <a:lstStyle/>
          <a:p>
            <a:pPr marL="0" lvl="0" indent="0" algn="ctr" rtl="0">
              <a:spcBef>
                <a:spcPts val="0"/>
              </a:spcBef>
              <a:spcAft>
                <a:spcPts val="0"/>
              </a:spcAft>
              <a:buNone/>
            </a:pPr>
            <a:r>
              <a:rPr lang="en-US" sz="9000">
                <a:solidFill>
                  <a:schemeClr val="accent2"/>
                </a:solidFill>
              </a:rPr>
              <a:t>Examining the Connection Between Sibling Relationships</a:t>
            </a:r>
            <a:br>
              <a:rPr lang="en-US" sz="9000">
                <a:solidFill>
                  <a:schemeClr val="accent2"/>
                </a:solidFill>
              </a:rPr>
            </a:br>
            <a:r>
              <a:rPr lang="en-US" sz="9000">
                <a:solidFill>
                  <a:schemeClr val="accent2"/>
                </a:solidFill>
              </a:rPr>
              <a:t>and Empathy Development</a:t>
            </a:r>
            <a:br>
              <a:rPr lang="en-US" sz="9600">
                <a:solidFill>
                  <a:schemeClr val="accent2"/>
                </a:solidFill>
              </a:rPr>
            </a:br>
            <a:r>
              <a:rPr lang="en-US" sz="7500">
                <a:solidFill>
                  <a:schemeClr val="accent2"/>
                </a:solidFill>
              </a:rPr>
              <a:t>Alicia Joswiak</a:t>
            </a:r>
            <a:br>
              <a:rPr lang="en-US" sz="7000">
                <a:solidFill>
                  <a:schemeClr val="accent2"/>
                </a:solidFill>
              </a:rPr>
            </a:br>
            <a:r>
              <a:rPr lang="en-US" sz="6500">
                <a:solidFill>
                  <a:schemeClr val="accent2"/>
                </a:solidFill>
              </a:rPr>
              <a:t>Faculty Mentor: Dana Hirn Mueller</a:t>
            </a:r>
            <a:br>
              <a:rPr lang="en-US" sz="6500">
                <a:solidFill>
                  <a:schemeClr val="accent2"/>
                </a:solidFill>
              </a:rPr>
            </a:br>
            <a:endParaRPr sz="6500">
              <a:solidFill>
                <a:schemeClr val="accent2"/>
              </a:solidFill>
            </a:endParaRPr>
          </a:p>
        </p:txBody>
      </p:sp>
      <p:sp>
        <p:nvSpPr>
          <p:cNvPr id="89" name="Google Shape;89;p1"/>
          <p:cNvSpPr txBox="1"/>
          <p:nvPr/>
        </p:nvSpPr>
        <p:spPr>
          <a:xfrm>
            <a:off x="533399" y="5771535"/>
            <a:ext cx="12725400" cy="20482500"/>
          </a:xfrm>
          <a:prstGeom prst="rect">
            <a:avLst/>
          </a:prstGeom>
          <a:solidFill>
            <a:srgbClr val="B2D2EC"/>
          </a:solid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4000" b="1" i="0" u="none" strike="noStrike" cap="none">
                <a:solidFill>
                  <a:schemeClr val="dk1"/>
                </a:solidFill>
                <a:latin typeface="Arial"/>
                <a:ea typeface="Arial"/>
                <a:cs typeface="Arial"/>
                <a:sym typeface="Arial"/>
              </a:rPr>
              <a:t>Introduction</a:t>
            </a:r>
            <a:endParaRPr/>
          </a:p>
          <a:p>
            <a:pPr marL="0" marR="0" lvl="0" indent="0" algn="l" rtl="0">
              <a:lnSpc>
                <a:spcPct val="107000"/>
              </a:lnSpc>
              <a:spcBef>
                <a:spcPts val="800"/>
              </a:spcBef>
              <a:spcAft>
                <a:spcPts val="0"/>
              </a:spcAft>
              <a:buNone/>
            </a:pPr>
            <a:endParaRPr sz="2000" b="0" i="0" u="none" strike="noStrike" cap="none">
              <a:solidFill>
                <a:schemeClr val="dk1"/>
              </a:solidFill>
              <a:latin typeface="Arial"/>
              <a:ea typeface="Arial"/>
              <a:cs typeface="Arial"/>
              <a:sym typeface="Arial"/>
            </a:endParaRPr>
          </a:p>
          <a:p>
            <a:pPr marL="0" marR="0" lvl="0" indent="0" algn="l" rtl="0">
              <a:lnSpc>
                <a:spcPct val="107000"/>
              </a:lnSpc>
              <a:spcBef>
                <a:spcPts val="800"/>
              </a:spcBef>
              <a:spcAft>
                <a:spcPts val="0"/>
              </a:spcAft>
              <a:buNone/>
            </a:pPr>
            <a:r>
              <a:rPr lang="en-US" sz="4000" b="0" i="0" u="none" strike="noStrike" cap="none">
                <a:solidFill>
                  <a:schemeClr val="dk1"/>
                </a:solidFill>
                <a:latin typeface="Arial"/>
                <a:ea typeface="Arial"/>
                <a:cs typeface="Arial"/>
                <a:sym typeface="Arial"/>
              </a:rPr>
              <a:t>Humans are social beings who shape their lives through relationships. The ability to understand the mental status of others, or empathy, is a critical determinant to successful social relationships. Empathy allows for human beings to understand the “emotions, desires, wishes, thoughts, behaviours and intentions” of others in order to successfully interact (Bošnjaković &amp; Radionov, 2018, p. 123). </a:t>
            </a:r>
            <a:endParaRPr/>
          </a:p>
          <a:p>
            <a:pPr marL="0" marR="0" lvl="0" indent="0" algn="l" rtl="0">
              <a:lnSpc>
                <a:spcPct val="107000"/>
              </a:lnSpc>
              <a:spcBef>
                <a:spcPts val="800"/>
              </a:spcBef>
              <a:spcAft>
                <a:spcPts val="0"/>
              </a:spcAft>
              <a:buNone/>
            </a:pPr>
            <a:endParaRPr sz="4000" b="0" i="0" u="none" strike="noStrike" cap="none">
              <a:solidFill>
                <a:schemeClr val="dk1"/>
              </a:solidFill>
              <a:latin typeface="Arial"/>
              <a:ea typeface="Arial"/>
              <a:cs typeface="Arial"/>
              <a:sym typeface="Arial"/>
            </a:endParaRPr>
          </a:p>
          <a:p>
            <a:pPr marL="0" marR="0" lvl="0" indent="0" algn="l" rtl="0">
              <a:lnSpc>
                <a:spcPct val="107000"/>
              </a:lnSpc>
              <a:spcBef>
                <a:spcPts val="800"/>
              </a:spcBef>
              <a:spcAft>
                <a:spcPts val="0"/>
              </a:spcAft>
              <a:buNone/>
            </a:pPr>
            <a:r>
              <a:rPr lang="en-US" sz="4000" b="0" i="0" u="none" strike="noStrike" cap="none">
                <a:solidFill>
                  <a:schemeClr val="dk1"/>
                </a:solidFill>
                <a:latin typeface="Arial"/>
                <a:ea typeface="Arial"/>
                <a:cs typeface="Arial"/>
                <a:sym typeface="Arial"/>
              </a:rPr>
              <a:t>Few studies have explored how older siblings influence the development of empathy in younger siblings. However, one study examined how “older siblings’ personal qualities and sibling relationship experiences were associated with younger siblings’ levels of empathy during early adolescence” (Tucker, 1999, p. 176). Results suggested that when siblings have a positive relationship, the older sibling has a positive effect on the empathy/social development of their younger sibling.</a:t>
            </a:r>
            <a:endParaRPr/>
          </a:p>
          <a:p>
            <a:pPr marL="0" marR="0" lvl="0" indent="0" algn="l" rtl="0">
              <a:lnSpc>
                <a:spcPct val="107000"/>
              </a:lnSpc>
              <a:spcBef>
                <a:spcPts val="800"/>
              </a:spcBef>
              <a:spcAft>
                <a:spcPts val="0"/>
              </a:spcAft>
              <a:buNone/>
            </a:pPr>
            <a:endParaRPr sz="4000" b="0" i="0" u="none" strike="noStrike" cap="none">
              <a:solidFill>
                <a:schemeClr val="dk1"/>
              </a:solidFill>
              <a:latin typeface="Arial"/>
              <a:ea typeface="Arial"/>
              <a:cs typeface="Arial"/>
              <a:sym typeface="Arial"/>
            </a:endParaRPr>
          </a:p>
          <a:p>
            <a:pPr marL="0" marR="0" lvl="0" indent="0" algn="l" rtl="0">
              <a:lnSpc>
                <a:spcPct val="107000"/>
              </a:lnSpc>
              <a:spcBef>
                <a:spcPts val="800"/>
              </a:spcBef>
              <a:spcAft>
                <a:spcPts val="0"/>
              </a:spcAft>
              <a:buNone/>
            </a:pPr>
            <a:r>
              <a:rPr lang="en-US" sz="4000" b="1" i="0" u="none" strike="noStrike" cap="none">
                <a:solidFill>
                  <a:schemeClr val="dk1"/>
                </a:solidFill>
                <a:latin typeface="Arial"/>
                <a:ea typeface="Arial"/>
                <a:cs typeface="Arial"/>
                <a:sym typeface="Arial"/>
              </a:rPr>
              <a:t>Current Project</a:t>
            </a:r>
            <a:endParaRPr/>
          </a:p>
          <a:p>
            <a:pPr marL="0" marR="0" lvl="0" indent="0" algn="l" rtl="0">
              <a:lnSpc>
                <a:spcPct val="107000"/>
              </a:lnSpc>
              <a:spcBef>
                <a:spcPts val="800"/>
              </a:spcBef>
              <a:spcAft>
                <a:spcPts val="0"/>
              </a:spcAft>
              <a:buNone/>
            </a:pPr>
            <a:endParaRPr sz="2000" b="0" i="0" u="none" strike="noStrike" cap="none">
              <a:solidFill>
                <a:schemeClr val="dk1"/>
              </a:solidFill>
              <a:latin typeface="Arial"/>
              <a:ea typeface="Arial"/>
              <a:cs typeface="Arial"/>
              <a:sym typeface="Arial"/>
            </a:endParaRPr>
          </a:p>
          <a:p>
            <a:pPr marL="0" marR="0" lvl="0" indent="0" algn="l" rtl="0">
              <a:lnSpc>
                <a:spcPct val="107000"/>
              </a:lnSpc>
              <a:spcBef>
                <a:spcPts val="800"/>
              </a:spcBef>
              <a:spcAft>
                <a:spcPts val="0"/>
              </a:spcAft>
              <a:buNone/>
            </a:pPr>
            <a:r>
              <a:rPr lang="en-US" sz="4000" b="0" i="0" u="none" strike="noStrike" cap="none">
                <a:solidFill>
                  <a:schemeClr val="dk1"/>
                </a:solidFill>
                <a:latin typeface="Arial"/>
                <a:ea typeface="Arial"/>
                <a:cs typeface="Arial"/>
                <a:sym typeface="Arial"/>
              </a:rPr>
              <a:t>The current study examined an aspect of positive sibling relationships to understand what interactions and/or behaviors used between siblings specifically foster empathy development. The primary hypothesis was that a positive correlation would be found between physical affection between siblings and empathy development in the younger sibling.</a:t>
            </a:r>
            <a:endParaRPr/>
          </a:p>
        </p:txBody>
      </p:sp>
      <p:sp>
        <p:nvSpPr>
          <p:cNvPr id="90" name="Google Shape;90;p1"/>
          <p:cNvSpPr txBox="1"/>
          <p:nvPr/>
        </p:nvSpPr>
        <p:spPr>
          <a:xfrm>
            <a:off x="29423634" y="10144681"/>
            <a:ext cx="14005602" cy="15481161"/>
          </a:xfrm>
          <a:prstGeom prst="rect">
            <a:avLst/>
          </a:prstGeom>
          <a:solidFill>
            <a:srgbClr val="FFFF66"/>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i="0" u="none" strike="noStrike" cap="none">
                <a:solidFill>
                  <a:schemeClr val="dk1"/>
                </a:solidFill>
                <a:latin typeface="Arial"/>
                <a:ea typeface="Arial"/>
                <a:cs typeface="Arial"/>
                <a:sym typeface="Arial"/>
              </a:rPr>
              <a:t>Discussion</a:t>
            </a:r>
            <a:endParaRPr/>
          </a:p>
          <a:p>
            <a:pPr marL="0" marR="0" lvl="0" indent="0" algn="ctr" rtl="0">
              <a:spcBef>
                <a:spcPts val="0"/>
              </a:spcBef>
              <a:spcAft>
                <a:spcPts val="0"/>
              </a:spcAft>
              <a:buNone/>
            </a:pPr>
            <a:endParaRPr sz="2000" b="1" i="0" u="none" strike="noStrike" cap="none">
              <a:solidFill>
                <a:schemeClr val="dk1"/>
              </a:solidFill>
              <a:latin typeface="Arial"/>
              <a:ea typeface="Arial"/>
              <a:cs typeface="Arial"/>
              <a:sym typeface="Arial"/>
            </a:endParaRPr>
          </a:p>
          <a:p>
            <a:pPr marL="0" marR="0" lvl="0" indent="0" algn="l" rtl="0">
              <a:spcBef>
                <a:spcPts val="0"/>
              </a:spcBef>
              <a:spcAft>
                <a:spcPts val="0"/>
              </a:spcAft>
              <a:buNone/>
            </a:pPr>
            <a:r>
              <a:rPr lang="en-US" sz="4000" b="0" i="0" u="none" strike="noStrike" cap="none">
                <a:solidFill>
                  <a:schemeClr val="dk1"/>
                </a:solidFill>
                <a:latin typeface="Arial"/>
                <a:ea typeface="Arial"/>
                <a:cs typeface="Arial"/>
                <a:sym typeface="Arial"/>
              </a:rPr>
              <a:t>The results suggest that there is no significant correlation between physical affection displayed between siblings and the development of empathy in the younger sibling. Results also suggest that none of the demographic categories impacted the correlation between the physical affection displayed between siblings and the development of empathy in the younger siblings. Thus, the results did not support the hypothesis that there would be a positive correlation between physical affection and empathy.  </a:t>
            </a:r>
            <a:endParaRPr/>
          </a:p>
          <a:p>
            <a:pPr marL="0" marR="0" lvl="0" indent="0" algn="l" rtl="0">
              <a:spcBef>
                <a:spcPts val="0"/>
              </a:spcBef>
              <a:spcAft>
                <a:spcPts val="0"/>
              </a:spcAft>
              <a:buNone/>
            </a:pPr>
            <a:endParaRPr sz="4000" b="1" i="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r>
              <a:rPr lang="en-US" sz="4000" b="1" i="0" u="none" strike="noStrike" cap="none">
                <a:solidFill>
                  <a:schemeClr val="dk1"/>
                </a:solidFill>
                <a:latin typeface="Arial"/>
                <a:ea typeface="Arial"/>
                <a:cs typeface="Arial"/>
                <a:sym typeface="Arial"/>
              </a:rPr>
              <a:t>Limitations and Future Research</a:t>
            </a:r>
            <a:endParaRPr/>
          </a:p>
          <a:p>
            <a:pPr marL="0" marR="0" lvl="0" indent="0" algn="ctr" rtl="0">
              <a:spcBef>
                <a:spcPts val="0"/>
              </a:spcBef>
              <a:spcAft>
                <a:spcPts val="0"/>
              </a:spcAft>
              <a:buNone/>
            </a:pPr>
            <a:endParaRPr sz="2000" b="1" i="0" u="none" strike="noStrike" cap="none">
              <a:solidFill>
                <a:schemeClr val="dk1"/>
              </a:solidFill>
              <a:latin typeface="Arial"/>
              <a:ea typeface="Arial"/>
              <a:cs typeface="Arial"/>
              <a:sym typeface="Arial"/>
            </a:endParaRPr>
          </a:p>
          <a:p>
            <a:pPr marL="0" marR="0" lvl="0" indent="0" algn="l" rtl="0">
              <a:spcBef>
                <a:spcPts val="0"/>
              </a:spcBef>
              <a:spcAft>
                <a:spcPts val="0"/>
              </a:spcAft>
              <a:buNone/>
            </a:pPr>
            <a:r>
              <a:rPr lang="en-US" sz="4000" b="0" i="0" u="none" strike="noStrike" cap="none">
                <a:solidFill>
                  <a:schemeClr val="dk1"/>
                </a:solidFill>
                <a:latin typeface="Arial"/>
                <a:ea typeface="Arial"/>
                <a:cs typeface="Arial"/>
                <a:sym typeface="Arial"/>
              </a:rPr>
              <a:t>Empathy is often perceived as a desirable characteristic, which may have led participants to rate themselves as having higher-than-actual empathy. Additionally, self reports of physical affection between siblings may have been inaccurate given demand characteristics and the potential inability to accurately remember and report physical affection. In order to avoid these potential biases, an observational study could be conducted. This would allow researchers to study the behaviors of participants and directly measure their displays of empathy rather than receiving a score based on the opinion of the participants. This may produce more accurate empathy scores than a self-report online survey. </a:t>
            </a:r>
            <a:endParaRPr sz="2800" b="0" i="0" u="none" strike="noStrike" cap="none">
              <a:solidFill>
                <a:schemeClr val="dk1"/>
              </a:solidFill>
              <a:latin typeface="Arial"/>
              <a:ea typeface="Arial"/>
              <a:cs typeface="Arial"/>
              <a:sym typeface="Arial"/>
            </a:endParaRPr>
          </a:p>
        </p:txBody>
      </p:sp>
      <p:sp>
        <p:nvSpPr>
          <p:cNvPr id="91" name="Google Shape;91;p1"/>
          <p:cNvSpPr txBox="1"/>
          <p:nvPr/>
        </p:nvSpPr>
        <p:spPr>
          <a:xfrm>
            <a:off x="3032125" y="26563638"/>
            <a:ext cx="184150" cy="82391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endParaRPr sz="4800" b="0" i="0" u="none" strike="noStrike" cap="none">
              <a:solidFill>
                <a:schemeClr val="dk1"/>
              </a:solidFill>
              <a:latin typeface="Arial"/>
              <a:ea typeface="Arial"/>
              <a:cs typeface="Arial"/>
              <a:sym typeface="Arial"/>
            </a:endParaRPr>
          </a:p>
        </p:txBody>
      </p:sp>
      <p:sp>
        <p:nvSpPr>
          <p:cNvPr id="92" name="Google Shape;92;p1"/>
          <p:cNvSpPr txBox="1"/>
          <p:nvPr/>
        </p:nvSpPr>
        <p:spPr>
          <a:xfrm>
            <a:off x="29423634" y="26213336"/>
            <a:ext cx="13949644" cy="6247864"/>
          </a:xfrm>
          <a:prstGeom prst="rect">
            <a:avLst/>
          </a:prstGeom>
          <a:solidFill>
            <a:srgbClr val="B2D2EC"/>
          </a:solidFill>
          <a:ln>
            <a:noFill/>
          </a:ln>
        </p:spPr>
        <p:txBody>
          <a:bodyPr spcFirstLastPara="1" wrap="square" lIns="91425" tIns="45700" rIns="91425" bIns="45700" anchor="t" anchorCtr="0">
            <a:spAutoFit/>
          </a:bodyPr>
          <a:lstStyle/>
          <a:p>
            <a:pPr marL="342900" marR="0" lvl="0" indent="-342900" algn="ctr" rtl="0">
              <a:spcBef>
                <a:spcPts val="0"/>
              </a:spcBef>
              <a:spcAft>
                <a:spcPts val="0"/>
              </a:spcAft>
              <a:buNone/>
            </a:pPr>
            <a:r>
              <a:rPr lang="en-US" sz="4000" b="1" i="0" u="none" strike="noStrike" cap="none">
                <a:solidFill>
                  <a:schemeClr val="dk1"/>
                </a:solidFill>
                <a:latin typeface="Arial"/>
                <a:ea typeface="Arial"/>
                <a:cs typeface="Arial"/>
                <a:sym typeface="Arial"/>
              </a:rPr>
              <a:t>References  </a:t>
            </a:r>
            <a:endParaRPr/>
          </a:p>
          <a:p>
            <a:pPr marL="342900" marR="0" lvl="0" indent="-342900" algn="ctr" rtl="0">
              <a:spcBef>
                <a:spcPts val="0"/>
              </a:spcBef>
              <a:spcAft>
                <a:spcPts val="0"/>
              </a:spcAft>
              <a:buNone/>
            </a:pPr>
            <a:endParaRPr sz="2000" b="0" i="1" u="none" strike="noStrike" cap="none">
              <a:solidFill>
                <a:schemeClr val="dk1"/>
              </a:solidFill>
              <a:latin typeface="Arial"/>
              <a:ea typeface="Arial"/>
              <a:cs typeface="Arial"/>
              <a:sym typeface="Arial"/>
            </a:endParaRPr>
          </a:p>
          <a:p>
            <a:pPr marL="342900" marR="0" lvl="0" indent="-342900" algn="l" rtl="0">
              <a:spcBef>
                <a:spcPts val="0"/>
              </a:spcBef>
              <a:spcAft>
                <a:spcPts val="0"/>
              </a:spcAft>
              <a:buNone/>
            </a:pPr>
            <a:r>
              <a:rPr lang="en-US" sz="4000" b="0" i="0" u="none" strike="noStrike" cap="none">
                <a:solidFill>
                  <a:schemeClr val="dk1"/>
                </a:solidFill>
                <a:latin typeface="Arial"/>
                <a:ea typeface="Arial"/>
                <a:cs typeface="Arial"/>
                <a:sym typeface="Arial"/>
              </a:rPr>
              <a:t>Bošnjaković, J., &amp; Radionov, T. (2018). Empathy: Concepts, theories and neuroscientific basis.</a:t>
            </a:r>
            <a:r>
              <a:rPr lang="en-US" sz="4000" b="0" i="1" u="none" strike="noStrike" cap="none">
                <a:solidFill>
                  <a:schemeClr val="dk1"/>
                </a:solidFill>
                <a:latin typeface="Arial"/>
                <a:ea typeface="Arial"/>
                <a:cs typeface="Arial"/>
                <a:sym typeface="Arial"/>
              </a:rPr>
              <a:t> Alcoholism and Psychiatry Research, 54</a:t>
            </a:r>
            <a:r>
              <a:rPr lang="en-US" sz="4000" b="0" i="0" u="none" strike="noStrike" cap="none">
                <a:solidFill>
                  <a:schemeClr val="dk1"/>
                </a:solidFill>
                <a:latin typeface="Arial"/>
                <a:ea typeface="Arial"/>
                <a:cs typeface="Arial"/>
                <a:sym typeface="Arial"/>
              </a:rPr>
              <a:t>(2), 123-150. </a:t>
            </a:r>
            <a:r>
              <a:rPr lang="en-US" sz="4000" b="0" i="0" u="sng" strike="noStrike" cap="none">
                <a:solidFill>
                  <a:schemeClr val="dk1"/>
                </a:solidFill>
                <a:latin typeface="Arial"/>
                <a:ea typeface="Arial"/>
                <a:cs typeface="Arial"/>
                <a:sym typeface="Arial"/>
                <a:hlinkClick r:id="rId3">
                  <a:extLst>
                    <a:ext uri="{A12FA001-AC4F-418D-AE19-62706E023703}">
                      <ahyp:hlinkClr xmlns:ahyp="http://schemas.microsoft.com/office/drawing/2018/hyperlinkcolor" val="tx"/>
                    </a:ext>
                  </a:extLst>
                </a:hlinkClick>
              </a:rPr>
              <a:t>http://doi.org/10.20471/de..2018.54.02.04</a:t>
            </a:r>
            <a:endParaRPr sz="4000" b="0" i="0" u="sng" strike="noStrike" cap="none">
              <a:solidFill>
                <a:schemeClr val="dk1"/>
              </a:solidFill>
              <a:latin typeface="Arial"/>
              <a:ea typeface="Arial"/>
              <a:cs typeface="Arial"/>
              <a:sym typeface="Arial"/>
            </a:endParaRPr>
          </a:p>
          <a:p>
            <a:pPr marL="342900" marR="0" lvl="0" indent="-342900" algn="l" rtl="0">
              <a:spcBef>
                <a:spcPts val="0"/>
              </a:spcBef>
              <a:spcAft>
                <a:spcPts val="0"/>
              </a:spcAft>
              <a:buNone/>
            </a:pPr>
            <a:endParaRPr sz="2000" b="0" i="1" u="none" strike="noStrike" cap="none">
              <a:solidFill>
                <a:schemeClr val="dk1"/>
              </a:solidFill>
              <a:latin typeface="Arial"/>
              <a:ea typeface="Arial"/>
              <a:cs typeface="Arial"/>
              <a:sym typeface="Arial"/>
            </a:endParaRPr>
          </a:p>
          <a:p>
            <a:pPr marL="342900" marR="0" lvl="0" indent="-342900" algn="l" rtl="0">
              <a:spcBef>
                <a:spcPts val="0"/>
              </a:spcBef>
              <a:spcAft>
                <a:spcPts val="0"/>
              </a:spcAft>
              <a:buNone/>
            </a:pPr>
            <a:r>
              <a:rPr lang="en-US" sz="4000" b="0" i="0" u="none" strike="noStrike" cap="none">
                <a:solidFill>
                  <a:schemeClr val="dk1"/>
                </a:solidFill>
                <a:latin typeface="Arial"/>
                <a:ea typeface="Arial"/>
                <a:cs typeface="Arial"/>
                <a:sym typeface="Arial"/>
              </a:rPr>
              <a:t>Tucker, C. J., Updegraff, K. A., McHale, S. M., &amp; Crouter, A. C. (1999). Older siblings as socializers of younger siblings’ empathy. </a:t>
            </a:r>
            <a:r>
              <a:rPr lang="en-US" sz="4000" b="0" i="1" u="none" strike="noStrike" cap="none">
                <a:solidFill>
                  <a:schemeClr val="dk1"/>
                </a:solidFill>
                <a:latin typeface="Arial"/>
                <a:ea typeface="Arial"/>
                <a:cs typeface="Arial"/>
                <a:sym typeface="Arial"/>
              </a:rPr>
              <a:t>The Journal of Early Adolescence</a:t>
            </a:r>
            <a:r>
              <a:rPr lang="en-US" sz="4000" b="0" i="0" u="none" strike="noStrike" cap="none">
                <a:solidFill>
                  <a:schemeClr val="dk1"/>
                </a:solidFill>
                <a:latin typeface="Arial"/>
                <a:ea typeface="Arial"/>
                <a:cs typeface="Arial"/>
                <a:sym typeface="Arial"/>
              </a:rPr>
              <a:t>, </a:t>
            </a:r>
            <a:r>
              <a:rPr lang="en-US" sz="4000" b="0" i="1" u="none" strike="noStrike" cap="none">
                <a:solidFill>
                  <a:schemeClr val="dk1"/>
                </a:solidFill>
                <a:latin typeface="Arial"/>
                <a:ea typeface="Arial"/>
                <a:cs typeface="Arial"/>
                <a:sym typeface="Arial"/>
              </a:rPr>
              <a:t>19</a:t>
            </a:r>
            <a:r>
              <a:rPr lang="en-US" sz="4000" b="0" i="0" u="none" strike="noStrike" cap="none">
                <a:solidFill>
                  <a:schemeClr val="dk1"/>
                </a:solidFill>
                <a:latin typeface="Arial"/>
                <a:ea typeface="Arial"/>
                <a:cs typeface="Arial"/>
                <a:sym typeface="Arial"/>
              </a:rPr>
              <a:t>(2), 176–198. </a:t>
            </a:r>
            <a:r>
              <a:rPr lang="en-US" sz="4000" b="0" i="0" u="sng" strike="noStrike" cap="none">
                <a:solidFill>
                  <a:schemeClr val="dk1"/>
                </a:solidFill>
                <a:latin typeface="Arial"/>
                <a:ea typeface="Arial"/>
                <a:cs typeface="Arial"/>
                <a:sym typeface="Arial"/>
                <a:hlinkClick r:id="rId4">
                  <a:extLst>
                    <a:ext uri="{A12FA001-AC4F-418D-AE19-62706E023703}">
                      <ahyp:hlinkClr xmlns:ahyp="http://schemas.microsoft.com/office/drawing/2018/hyperlinkcolor" val="tx"/>
                    </a:ext>
                  </a:extLst>
                </a:hlinkClick>
              </a:rPr>
              <a:t>https://doi.org/10.1177/0272431699019002003</a:t>
            </a:r>
            <a:endParaRPr sz="4000" b="0" i="0" u="none" strike="noStrike" cap="none">
              <a:solidFill>
                <a:schemeClr val="dk1"/>
              </a:solidFill>
              <a:latin typeface="Arial"/>
              <a:ea typeface="Arial"/>
              <a:cs typeface="Arial"/>
              <a:sym typeface="Arial"/>
            </a:endParaRPr>
          </a:p>
        </p:txBody>
      </p:sp>
      <p:pic>
        <p:nvPicPr>
          <p:cNvPr id="93" name="Google Shape;93;p1" descr="Concordia Logo-4C-V"/>
          <p:cNvPicPr preferRelativeResize="0"/>
          <p:nvPr/>
        </p:nvPicPr>
        <p:blipFill rotWithShape="1">
          <a:blip r:embed="rId5">
            <a:alphaModFix/>
          </a:blip>
          <a:srcRect/>
          <a:stretch/>
        </p:blipFill>
        <p:spPr>
          <a:xfrm>
            <a:off x="1600200" y="685800"/>
            <a:ext cx="4876800" cy="4510088"/>
          </a:xfrm>
          <a:prstGeom prst="rect">
            <a:avLst/>
          </a:prstGeom>
          <a:noFill/>
          <a:ln>
            <a:noFill/>
          </a:ln>
        </p:spPr>
      </p:pic>
      <p:sp>
        <p:nvSpPr>
          <p:cNvPr id="94" name="Google Shape;94;p1"/>
          <p:cNvSpPr/>
          <p:nvPr/>
        </p:nvSpPr>
        <p:spPr>
          <a:xfrm>
            <a:off x="13726808" y="5771535"/>
            <a:ext cx="15273578" cy="6863417"/>
          </a:xfrm>
          <a:prstGeom prst="rect">
            <a:avLst/>
          </a:prstGeom>
          <a:solidFill>
            <a:srgbClr val="FFFF66"/>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i="0" u="none" strike="noStrike" cap="none">
                <a:solidFill>
                  <a:schemeClr val="dk1"/>
                </a:solidFill>
                <a:latin typeface="Arial"/>
                <a:ea typeface="Arial"/>
                <a:cs typeface="Arial"/>
                <a:sym typeface="Arial"/>
              </a:rPr>
              <a:t>Method (cont).</a:t>
            </a:r>
            <a:endParaRPr/>
          </a:p>
          <a:p>
            <a:pPr marL="0" marR="0" lvl="0" indent="0" algn="ctr" rtl="0">
              <a:spcBef>
                <a:spcPts val="0"/>
              </a:spcBef>
              <a:spcAft>
                <a:spcPts val="0"/>
              </a:spcAft>
              <a:buNone/>
            </a:pPr>
            <a:endParaRPr sz="2000" b="1" i="0" u="none" strike="noStrike" cap="none">
              <a:solidFill>
                <a:schemeClr val="dk1"/>
              </a:solidFill>
              <a:latin typeface="Arial"/>
              <a:ea typeface="Arial"/>
              <a:cs typeface="Arial"/>
              <a:sym typeface="Arial"/>
            </a:endParaRPr>
          </a:p>
          <a:p>
            <a:pPr marL="0" marR="0" lvl="0" indent="0" algn="l" rtl="0">
              <a:spcBef>
                <a:spcPts val="0"/>
              </a:spcBef>
              <a:spcAft>
                <a:spcPts val="0"/>
              </a:spcAft>
              <a:buNone/>
            </a:pPr>
            <a:r>
              <a:rPr lang="en-US" sz="4000" b="1" i="0" u="none" strike="noStrike" cap="none">
                <a:solidFill>
                  <a:schemeClr val="dk1"/>
                </a:solidFill>
                <a:latin typeface="Arial"/>
                <a:ea typeface="Arial"/>
                <a:cs typeface="Arial"/>
                <a:sym typeface="Arial"/>
              </a:rPr>
              <a:t>Materials/Procedure</a:t>
            </a:r>
            <a:endParaRPr/>
          </a:p>
          <a:p>
            <a:pPr marL="0" marR="0" lvl="0" indent="0" algn="l" rtl="0">
              <a:spcBef>
                <a:spcPts val="0"/>
              </a:spcBef>
              <a:spcAft>
                <a:spcPts val="0"/>
              </a:spcAft>
              <a:buNone/>
            </a:pPr>
            <a:endParaRPr sz="2000" b="1" i="0" u="none" strike="noStrike" cap="none">
              <a:solidFill>
                <a:schemeClr val="dk1"/>
              </a:solidFill>
              <a:latin typeface="Arial"/>
              <a:ea typeface="Arial"/>
              <a:cs typeface="Arial"/>
              <a:sym typeface="Arial"/>
            </a:endParaRPr>
          </a:p>
          <a:p>
            <a:pPr marL="0" marR="0" lvl="0" indent="0" algn="l" rtl="0">
              <a:spcBef>
                <a:spcPts val="0"/>
              </a:spcBef>
              <a:spcAft>
                <a:spcPts val="0"/>
              </a:spcAft>
              <a:buNone/>
            </a:pPr>
            <a:r>
              <a:rPr lang="en-US" sz="4000" b="0" i="0" u="none" strike="noStrike" cap="none">
                <a:solidFill>
                  <a:schemeClr val="dk1"/>
                </a:solidFill>
                <a:latin typeface="Arial"/>
                <a:ea typeface="Arial"/>
                <a:cs typeface="Arial"/>
                <a:sym typeface="Arial"/>
              </a:rPr>
              <a:t>This study used an online survey containing questions measuring a participant’s current empathy and the physical affection shared with their sibling(s) while growing up. Outcome variables of interest (physical affection and empathy) were measured using Likert-type scale questions. Once a participant consented to participate, s/he was directed to the first survey question. Participants could skip any questions they did not wish to answer and could opt out of the survey at any time for any reason. </a:t>
            </a:r>
            <a:endParaRPr sz="3600" b="0" i="0" u="none" strike="noStrike" cap="none">
              <a:solidFill>
                <a:schemeClr val="dk1"/>
              </a:solidFill>
              <a:latin typeface="Arial"/>
              <a:ea typeface="Arial"/>
              <a:cs typeface="Arial"/>
              <a:sym typeface="Arial"/>
            </a:endParaRPr>
          </a:p>
        </p:txBody>
      </p:sp>
      <p:sp>
        <p:nvSpPr>
          <p:cNvPr id="95" name="Google Shape;95;p1"/>
          <p:cNvSpPr txBox="1"/>
          <p:nvPr/>
        </p:nvSpPr>
        <p:spPr>
          <a:xfrm>
            <a:off x="13650671" y="23393400"/>
            <a:ext cx="15273600" cy="9075300"/>
          </a:xfrm>
          <a:prstGeom prst="rect">
            <a:avLst/>
          </a:prstGeom>
          <a:solidFill>
            <a:srgbClr val="B2D2EC"/>
          </a:solid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4000" b="1" i="0" u="none" strike="noStrike" cap="none">
                <a:solidFill>
                  <a:schemeClr val="dk1"/>
                </a:solidFill>
                <a:latin typeface="Arial"/>
                <a:ea typeface="Arial"/>
                <a:cs typeface="Arial"/>
                <a:sym typeface="Arial"/>
              </a:rPr>
              <a:t>Results</a:t>
            </a:r>
            <a:endParaRPr/>
          </a:p>
          <a:p>
            <a:pPr marL="0" marR="0" lvl="0" indent="0" algn="ctr" rtl="0">
              <a:lnSpc>
                <a:spcPct val="107000"/>
              </a:lnSpc>
              <a:spcBef>
                <a:spcPts val="800"/>
              </a:spcBef>
              <a:spcAft>
                <a:spcPts val="0"/>
              </a:spcAft>
              <a:buNone/>
            </a:pPr>
            <a:endParaRPr sz="1600" b="0" i="0" u="none" strike="noStrike" cap="none">
              <a:solidFill>
                <a:schemeClr val="dk1"/>
              </a:solidFill>
              <a:latin typeface="Arial"/>
              <a:ea typeface="Arial"/>
              <a:cs typeface="Arial"/>
              <a:sym typeface="Arial"/>
            </a:endParaRPr>
          </a:p>
          <a:p>
            <a:pPr marL="0" marR="0" lvl="0" indent="0" algn="l" rtl="0">
              <a:lnSpc>
                <a:spcPct val="107000"/>
              </a:lnSpc>
              <a:spcBef>
                <a:spcPts val="800"/>
              </a:spcBef>
              <a:spcAft>
                <a:spcPts val="0"/>
              </a:spcAft>
              <a:buNone/>
            </a:pPr>
            <a:r>
              <a:rPr lang="en-US" sz="4000" b="0" i="0" u="none" strike="noStrike" cap="none">
                <a:solidFill>
                  <a:schemeClr val="dk1"/>
                </a:solidFill>
                <a:latin typeface="Arial"/>
                <a:ea typeface="Arial"/>
                <a:cs typeface="Arial"/>
                <a:sym typeface="Arial"/>
              </a:rPr>
              <a:t>The sum of the numerical values used to indicate a participant’s level of agreement to the questions in the survey were used to provide both an empathy score and a physical affection score. To test the primary hypothesis, the Pearson correlation coefficient was calculated using empathy and physical affection scores. To determine the statistical significance of the correlation coefficient within the sample, a </a:t>
            </a:r>
            <a:r>
              <a:rPr lang="en-US" sz="4000" b="0" i="1" u="none" strike="noStrike" cap="none">
                <a:solidFill>
                  <a:schemeClr val="dk1"/>
                </a:solidFill>
                <a:latin typeface="Arial"/>
                <a:ea typeface="Arial"/>
                <a:cs typeface="Arial"/>
                <a:sym typeface="Arial"/>
              </a:rPr>
              <a:t>t</a:t>
            </a:r>
            <a:r>
              <a:rPr lang="en-US" sz="4000" b="0" i="0" u="none" strike="noStrike" cap="none">
                <a:solidFill>
                  <a:schemeClr val="dk1"/>
                </a:solidFill>
                <a:latin typeface="Arial"/>
                <a:ea typeface="Arial"/>
                <a:cs typeface="Arial"/>
                <a:sym typeface="Arial"/>
              </a:rPr>
              <a:t>-test was used. There was no statistically significant correlation between physical affection displayed between siblings and empathy development in the youngest sibling. This same process was used for multiple data categories, including females, males, Generation-Z, Millennials, Generation-X, and Baby Boomers.</a:t>
            </a:r>
            <a:endParaRPr/>
          </a:p>
        </p:txBody>
      </p:sp>
      <p:sp>
        <p:nvSpPr>
          <p:cNvPr id="96" name="Google Shape;96;p1"/>
          <p:cNvSpPr txBox="1"/>
          <p:nvPr/>
        </p:nvSpPr>
        <p:spPr>
          <a:xfrm>
            <a:off x="29423634" y="5771533"/>
            <a:ext cx="13949643" cy="3749040"/>
          </a:xfrm>
          <a:prstGeom prst="rect">
            <a:avLst/>
          </a:prstGeom>
          <a:solidFill>
            <a:srgbClr val="B2D2EC"/>
          </a:solid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000" b="1" i="0" u="none" strike="noStrike" cap="none">
                <a:solidFill>
                  <a:schemeClr val="dk1"/>
                </a:solidFill>
                <a:latin typeface="Arial"/>
                <a:ea typeface="Arial"/>
                <a:cs typeface="Arial"/>
                <a:sym typeface="Arial"/>
              </a:rPr>
              <a:t>Results (cont).</a:t>
            </a:r>
            <a:endParaRPr/>
          </a:p>
          <a:p>
            <a:pPr marL="0" marR="0" lvl="0" indent="0" algn="ctr" rtl="0">
              <a:spcBef>
                <a:spcPts val="0"/>
              </a:spcBef>
              <a:spcAft>
                <a:spcPts val="0"/>
              </a:spcAft>
              <a:buNone/>
            </a:pPr>
            <a:endParaRPr sz="2000" b="1" i="0" u="none" strike="noStrike" cap="none">
              <a:solidFill>
                <a:schemeClr val="dk1"/>
              </a:solidFill>
              <a:latin typeface="Arial"/>
              <a:ea typeface="Arial"/>
              <a:cs typeface="Arial"/>
              <a:sym typeface="Arial"/>
            </a:endParaRPr>
          </a:p>
          <a:p>
            <a:pPr marL="0" marR="0" lvl="0" indent="0" algn="l" rtl="0">
              <a:spcBef>
                <a:spcPts val="0"/>
              </a:spcBef>
              <a:spcAft>
                <a:spcPts val="0"/>
              </a:spcAft>
              <a:buNone/>
            </a:pPr>
            <a:r>
              <a:rPr lang="en-US" sz="4000" b="0" i="0" u="none" strike="noStrike" cap="none">
                <a:solidFill>
                  <a:schemeClr val="dk1"/>
                </a:solidFill>
                <a:latin typeface="Arial"/>
                <a:ea typeface="Arial"/>
                <a:cs typeface="Arial"/>
                <a:sym typeface="Arial"/>
              </a:rPr>
              <a:t>There was no significance to the correlation coefficients in any category.  That is, demographic variables did not influence the correlation between physical affection between siblings and empathy development in younger sibling.</a:t>
            </a:r>
            <a:endParaRPr sz="4000" b="0" i="0" u="none" strike="noStrike" cap="none">
              <a:solidFill>
                <a:schemeClr val="dk1"/>
              </a:solidFill>
              <a:latin typeface="Arial"/>
              <a:ea typeface="Arial"/>
              <a:cs typeface="Arial"/>
              <a:sym typeface="Arial"/>
            </a:endParaRPr>
          </a:p>
        </p:txBody>
      </p:sp>
      <p:sp>
        <p:nvSpPr>
          <p:cNvPr id="97" name="Google Shape;97;p1" descr="yeast cell.jpg">
            <a:hlinkClick r:id="rId6"/>
          </p:cNvPr>
          <p:cNvSpPr/>
          <p:nvPr/>
        </p:nvSpPr>
        <p:spPr>
          <a:xfrm>
            <a:off x="43429238" y="-655638"/>
            <a:ext cx="304800" cy="3048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endParaRPr sz="8600">
              <a:solidFill>
                <a:schemeClr val="dk1"/>
              </a:solidFill>
              <a:latin typeface="Arial"/>
              <a:ea typeface="Arial"/>
              <a:cs typeface="Arial"/>
              <a:sym typeface="Arial"/>
            </a:endParaRPr>
          </a:p>
        </p:txBody>
      </p:sp>
      <p:sp>
        <p:nvSpPr>
          <p:cNvPr id="98" name="Google Shape;98;p1"/>
          <p:cNvSpPr txBox="1"/>
          <p:nvPr/>
        </p:nvSpPr>
        <p:spPr>
          <a:xfrm>
            <a:off x="457199" y="26782752"/>
            <a:ext cx="12801601" cy="5678448"/>
          </a:xfrm>
          <a:prstGeom prst="rect">
            <a:avLst/>
          </a:prstGeom>
          <a:solidFill>
            <a:srgbClr val="FFFF66"/>
          </a:solid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000" b="1" u="none">
                <a:solidFill>
                  <a:schemeClr val="dk1"/>
                </a:solidFill>
                <a:latin typeface="Arial"/>
                <a:ea typeface="Arial"/>
                <a:cs typeface="Arial"/>
                <a:sym typeface="Arial"/>
              </a:rPr>
              <a:t>Method</a:t>
            </a:r>
            <a:endParaRPr/>
          </a:p>
          <a:p>
            <a:pPr marL="0" marR="0" lvl="0" indent="0" algn="l" rtl="0">
              <a:spcBef>
                <a:spcPts val="0"/>
              </a:spcBef>
              <a:spcAft>
                <a:spcPts val="0"/>
              </a:spcAft>
              <a:buNone/>
            </a:pPr>
            <a:endParaRPr sz="2000" b="1" u="none">
              <a:solidFill>
                <a:schemeClr val="dk1"/>
              </a:solidFill>
              <a:latin typeface="Arial"/>
              <a:ea typeface="Arial"/>
              <a:cs typeface="Arial"/>
              <a:sym typeface="Arial"/>
            </a:endParaRPr>
          </a:p>
          <a:p>
            <a:pPr marL="0" marR="0" lvl="0" indent="0" algn="l" rtl="0">
              <a:spcBef>
                <a:spcPts val="0"/>
              </a:spcBef>
              <a:spcAft>
                <a:spcPts val="0"/>
              </a:spcAft>
              <a:buNone/>
            </a:pPr>
            <a:r>
              <a:rPr lang="en-US" sz="4000" b="1" u="none">
                <a:solidFill>
                  <a:schemeClr val="dk1"/>
                </a:solidFill>
                <a:latin typeface="Arial"/>
                <a:ea typeface="Arial"/>
                <a:cs typeface="Arial"/>
                <a:sym typeface="Arial"/>
              </a:rPr>
              <a:t>Participants</a:t>
            </a:r>
            <a:endParaRPr/>
          </a:p>
          <a:p>
            <a:pPr marL="0" marR="0" lvl="0" indent="0" algn="l" rtl="0">
              <a:spcBef>
                <a:spcPts val="0"/>
              </a:spcBef>
              <a:spcAft>
                <a:spcPts val="0"/>
              </a:spcAft>
              <a:buNone/>
            </a:pPr>
            <a:endParaRPr sz="2000" b="1" u="none">
              <a:solidFill>
                <a:schemeClr val="dk1"/>
              </a:solidFill>
              <a:latin typeface="Arial"/>
              <a:ea typeface="Arial"/>
              <a:cs typeface="Arial"/>
              <a:sym typeface="Arial"/>
            </a:endParaRPr>
          </a:p>
          <a:p>
            <a:pPr marL="0" marR="0" lvl="0" indent="0" algn="l" rtl="0">
              <a:spcBef>
                <a:spcPts val="0"/>
              </a:spcBef>
              <a:spcAft>
                <a:spcPts val="0"/>
              </a:spcAft>
              <a:buNone/>
            </a:pPr>
            <a:r>
              <a:rPr lang="en-US" sz="4000" b="0" u="none">
                <a:solidFill>
                  <a:schemeClr val="dk1"/>
                </a:solidFill>
                <a:latin typeface="Arial"/>
                <a:ea typeface="Arial"/>
                <a:cs typeface="Arial"/>
                <a:sym typeface="Arial"/>
              </a:rPr>
              <a:t>This study included 100 adult participants (18 years or older) who are a younger sibling and the youngest of all their siblings (if they have more than one sibling). The sample was primarily female (75.0%, 24% male, 1% gender fluid). The mean age of participants was </a:t>
            </a:r>
            <a:r>
              <a:rPr lang="en-US" sz="4000">
                <a:solidFill>
                  <a:schemeClr val="dk1"/>
                </a:solidFill>
              </a:rPr>
              <a:t>35.53</a:t>
            </a:r>
            <a:r>
              <a:rPr lang="en-US" sz="4000" b="0" u="none">
                <a:solidFill>
                  <a:schemeClr val="dk1"/>
                </a:solidFill>
                <a:latin typeface="Arial"/>
                <a:ea typeface="Arial"/>
                <a:cs typeface="Arial"/>
                <a:sym typeface="Arial"/>
              </a:rPr>
              <a:t> (SD = </a:t>
            </a:r>
            <a:r>
              <a:rPr lang="en-US" sz="4000">
                <a:solidFill>
                  <a:schemeClr val="dk1"/>
                </a:solidFill>
              </a:rPr>
              <a:t>15.6</a:t>
            </a:r>
            <a:r>
              <a:rPr lang="en-US" sz="4000" b="0" u="none">
                <a:solidFill>
                  <a:schemeClr val="dk1"/>
                </a:solidFill>
                <a:latin typeface="Arial"/>
                <a:ea typeface="Arial"/>
                <a:cs typeface="Arial"/>
                <a:sym typeface="Arial"/>
              </a:rPr>
              <a:t>) with a range of </a:t>
            </a:r>
            <a:r>
              <a:rPr lang="en-US" sz="4000">
                <a:solidFill>
                  <a:schemeClr val="dk1"/>
                </a:solidFill>
              </a:rPr>
              <a:t>18 </a:t>
            </a:r>
            <a:r>
              <a:rPr lang="en-US" sz="4000" b="0" u="none">
                <a:solidFill>
                  <a:schemeClr val="dk1"/>
                </a:solidFill>
                <a:latin typeface="Arial"/>
                <a:ea typeface="Arial"/>
                <a:cs typeface="Arial"/>
                <a:sym typeface="Arial"/>
              </a:rPr>
              <a:t>to </a:t>
            </a:r>
            <a:r>
              <a:rPr lang="en-US" sz="4000">
                <a:solidFill>
                  <a:schemeClr val="dk1"/>
                </a:solidFill>
              </a:rPr>
              <a:t>70</a:t>
            </a:r>
            <a:r>
              <a:rPr lang="en-US" sz="4000" b="0" u="none">
                <a:solidFill>
                  <a:schemeClr val="dk1"/>
                </a:solidFill>
                <a:latin typeface="Arial"/>
                <a:ea typeface="Arial"/>
                <a:cs typeface="Arial"/>
                <a:sym typeface="Arial"/>
              </a:rPr>
              <a:t> years. </a:t>
            </a:r>
            <a:endParaRPr/>
          </a:p>
        </p:txBody>
      </p:sp>
      <p:graphicFrame>
        <p:nvGraphicFramePr>
          <p:cNvPr id="99" name="Google Shape;99;p1"/>
          <p:cNvGraphicFramePr/>
          <p:nvPr/>
        </p:nvGraphicFramePr>
        <p:xfrm>
          <a:off x="13650670" y="13461124"/>
          <a:ext cx="15273579" cy="9779876"/>
        </p:xfrm>
        <a:graphic>
          <a:graphicData uri="http://schemas.openxmlformats.org/drawingml/2006/chart">
            <c:chart xmlns:c="http://schemas.openxmlformats.org/drawingml/2006/chart" xmlns:r="http://schemas.openxmlformats.org/officeDocument/2006/relationships" r:id="rId7"/>
          </a:graphicData>
        </a:graphic>
      </p:graphicFrame>
      <p:sp>
        <p:nvSpPr>
          <p:cNvPr id="100" name="Google Shape;100;p1"/>
          <p:cNvSpPr txBox="1"/>
          <p:nvPr/>
        </p:nvSpPr>
        <p:spPr>
          <a:xfrm>
            <a:off x="16116300" y="12802601"/>
            <a:ext cx="11658600" cy="70788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b="1">
                <a:solidFill>
                  <a:schemeClr val="dk1"/>
                </a:solidFill>
                <a:latin typeface="Arial"/>
                <a:ea typeface="Arial"/>
                <a:cs typeface="Arial"/>
                <a:sym typeface="Arial"/>
              </a:rPr>
              <a:t>Scatter Plot: Physical Affection and Empathy</a:t>
            </a:r>
            <a:endParaRP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849</Words>
  <Application>Microsoft Office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Default Design</vt:lpstr>
      <vt:lpstr>Examining the Connection Between Sibling Relationships and Empathy Development Alicia Joswiak Faculty Mentor: Dana Hirn Mueller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Examining the Connection Between Sibling Relationships and Empathy Development Alicia Joswiak Faculty Mentor: Dana Hirn Mueller </dc:title>
  <dc:creator>Symposium Template</dc:creator>
  <cp:lastModifiedBy>Alicia Joswiak</cp:lastModifiedBy>
  <cp:revision>1</cp:revision>
  <dcterms:created xsi:type="dcterms:W3CDTF">2004-04-01T16:38:35Z</dcterms:created>
  <dcterms:modified xsi:type="dcterms:W3CDTF">2022-04-13T03:14:10Z</dcterms:modified>
</cp:coreProperties>
</file>